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6" r:id="rId2"/>
    <p:sldId id="257" r:id="rId3"/>
    <p:sldId id="266" r:id="rId4"/>
    <p:sldId id="258" r:id="rId5"/>
    <p:sldId id="259" r:id="rId6"/>
    <p:sldId id="260" r:id="rId7"/>
    <p:sldId id="267" r:id="rId8"/>
    <p:sldId id="268" r:id="rId9"/>
    <p:sldId id="269" r:id="rId10"/>
    <p:sldId id="261" r:id="rId11"/>
    <p:sldId id="264" r:id="rId12"/>
    <p:sldId id="265" r:id="rId13"/>
    <p:sldId id="262" r:id="rId14"/>
    <p:sldId id="270" r:id="rId15"/>
    <p:sldId id="271" r:id="rId16"/>
    <p:sldId id="272" r:id="rId17"/>
    <p:sldId id="273" r:id="rId18"/>
    <p:sldId id="274" r:id="rId19"/>
    <p:sldId id="293" r:id="rId20"/>
    <p:sldId id="294" r:id="rId21"/>
    <p:sldId id="275" r:id="rId22"/>
    <p:sldId id="276" r:id="rId23"/>
    <p:sldId id="282" r:id="rId24"/>
    <p:sldId id="283" r:id="rId25"/>
    <p:sldId id="284" r:id="rId26"/>
    <p:sldId id="285" r:id="rId27"/>
    <p:sldId id="286" r:id="rId28"/>
    <p:sldId id="287" r:id="rId29"/>
    <p:sldId id="288" r:id="rId30"/>
    <p:sldId id="289" r:id="rId31"/>
    <p:sldId id="291" r:id="rId32"/>
    <p:sldId id="292" r:id="rId33"/>
    <p:sldId id="290" r:id="rId3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53"/>
    <p:restoredTop sz="94650"/>
  </p:normalViewPr>
  <p:slideViewPr>
    <p:cSldViewPr snapToGrid="0" snapToObjects="1">
      <p:cViewPr varScale="1">
        <p:scale>
          <a:sx n="90" d="100"/>
          <a:sy n="90" d="100"/>
        </p:scale>
        <p:origin x="232" y="8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_rels/data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93C4E5-0B87-4CD2-B9F0-3FB363B45B0B}" type="doc">
      <dgm:prSet loTypeId="urn:microsoft.com/office/officeart/2008/layout/LinedList" loCatId="list" qsTypeId="urn:microsoft.com/office/officeart/2005/8/quickstyle/simple2" qsCatId="simple" csTypeId="urn:microsoft.com/office/officeart/2005/8/colors/accent1_2" csCatId="accent1"/>
      <dgm:spPr/>
      <dgm:t>
        <a:bodyPr/>
        <a:lstStyle/>
        <a:p>
          <a:endParaRPr lang="en-US"/>
        </a:p>
      </dgm:t>
    </dgm:pt>
    <dgm:pt modelId="{369FABAD-9ED4-4363-9EBC-CDE7B516C313}">
      <dgm:prSet/>
      <dgm:spPr/>
      <dgm:t>
        <a:bodyPr/>
        <a:lstStyle/>
        <a:p>
          <a:r>
            <a:rPr lang="fr-FR"/>
            <a:t>Thomas Delsol, photographe et photojournaliste depuis 21 ans</a:t>
          </a:r>
          <a:endParaRPr lang="en-US"/>
        </a:p>
      </dgm:t>
    </dgm:pt>
    <dgm:pt modelId="{1D894F66-4299-42F0-902F-A02C5030CE6F}" type="parTrans" cxnId="{0D3F26D7-19D0-404C-8FB5-8C5E709C11B8}">
      <dgm:prSet/>
      <dgm:spPr/>
      <dgm:t>
        <a:bodyPr/>
        <a:lstStyle/>
        <a:p>
          <a:endParaRPr lang="en-US"/>
        </a:p>
      </dgm:t>
    </dgm:pt>
    <dgm:pt modelId="{BCED506F-E21B-42BF-BF79-B9267628F0E5}" type="sibTrans" cxnId="{0D3F26D7-19D0-404C-8FB5-8C5E709C11B8}">
      <dgm:prSet/>
      <dgm:spPr/>
      <dgm:t>
        <a:bodyPr/>
        <a:lstStyle/>
        <a:p>
          <a:endParaRPr lang="en-US"/>
        </a:p>
      </dgm:t>
    </dgm:pt>
    <dgm:pt modelId="{37CA90C8-8F41-4F7B-8FB7-FF2434D9C9CB}">
      <dgm:prSet/>
      <dgm:spPr/>
      <dgm:t>
        <a:bodyPr/>
        <a:lstStyle/>
        <a:p>
          <a:r>
            <a:rPr lang="fr-FR"/>
            <a:t>Entreprises, fondations, offices de tourisme, associations</a:t>
          </a:r>
          <a:endParaRPr lang="en-US"/>
        </a:p>
      </dgm:t>
    </dgm:pt>
    <dgm:pt modelId="{1721BBC7-3C5A-4983-B737-B6DC10DD0385}" type="parTrans" cxnId="{2E39B1ED-5267-474E-B8BD-896750A4DA92}">
      <dgm:prSet/>
      <dgm:spPr/>
      <dgm:t>
        <a:bodyPr/>
        <a:lstStyle/>
        <a:p>
          <a:endParaRPr lang="en-US"/>
        </a:p>
      </dgm:t>
    </dgm:pt>
    <dgm:pt modelId="{C267C434-5D39-404C-926E-999C6B42D0E8}" type="sibTrans" cxnId="{2E39B1ED-5267-474E-B8BD-896750A4DA92}">
      <dgm:prSet/>
      <dgm:spPr/>
      <dgm:t>
        <a:bodyPr/>
        <a:lstStyle/>
        <a:p>
          <a:endParaRPr lang="en-US"/>
        </a:p>
      </dgm:t>
    </dgm:pt>
    <dgm:pt modelId="{5683A1AC-8C5F-4473-AA34-BC71543E636F}">
      <dgm:prSet/>
      <dgm:spPr/>
      <dgm:t>
        <a:bodyPr/>
        <a:lstStyle/>
        <a:p>
          <a:r>
            <a:rPr lang="fr-FR"/>
            <a:t>Presse : Le Monde, La Vie, La Croix, L’Obs, M, Les Jours …</a:t>
          </a:r>
          <a:endParaRPr lang="en-US"/>
        </a:p>
      </dgm:t>
    </dgm:pt>
    <dgm:pt modelId="{E09889CC-AEC5-43F0-BB6B-EB3AADD5DA43}" type="parTrans" cxnId="{90A68486-AFC4-4401-B93C-39683CD570CD}">
      <dgm:prSet/>
      <dgm:spPr/>
      <dgm:t>
        <a:bodyPr/>
        <a:lstStyle/>
        <a:p>
          <a:endParaRPr lang="en-US"/>
        </a:p>
      </dgm:t>
    </dgm:pt>
    <dgm:pt modelId="{5B6E36D6-CA7F-48AD-B2C4-3DA036341F44}" type="sibTrans" cxnId="{90A68486-AFC4-4401-B93C-39683CD570CD}">
      <dgm:prSet/>
      <dgm:spPr/>
      <dgm:t>
        <a:bodyPr/>
        <a:lstStyle/>
        <a:p>
          <a:endParaRPr lang="en-US"/>
        </a:p>
      </dgm:t>
    </dgm:pt>
    <dgm:pt modelId="{1D4F5805-F582-2948-A8C8-B61FDE581BC1}" type="pres">
      <dgm:prSet presAssocID="{8093C4E5-0B87-4CD2-B9F0-3FB363B45B0B}" presName="vert0" presStyleCnt="0">
        <dgm:presLayoutVars>
          <dgm:dir/>
          <dgm:animOne val="branch"/>
          <dgm:animLvl val="lvl"/>
        </dgm:presLayoutVars>
      </dgm:prSet>
      <dgm:spPr/>
    </dgm:pt>
    <dgm:pt modelId="{1A32F697-4626-9641-AD6F-E5AEB8B7D0DF}" type="pres">
      <dgm:prSet presAssocID="{369FABAD-9ED4-4363-9EBC-CDE7B516C313}" presName="thickLine" presStyleLbl="alignNode1" presStyleIdx="0" presStyleCnt="3"/>
      <dgm:spPr/>
    </dgm:pt>
    <dgm:pt modelId="{B20D065A-4AB4-5A46-9FF4-0B8B3F6FA3B4}" type="pres">
      <dgm:prSet presAssocID="{369FABAD-9ED4-4363-9EBC-CDE7B516C313}" presName="horz1" presStyleCnt="0"/>
      <dgm:spPr/>
    </dgm:pt>
    <dgm:pt modelId="{CB9C1474-0EF9-DC4E-9662-0FD1FA42E18F}" type="pres">
      <dgm:prSet presAssocID="{369FABAD-9ED4-4363-9EBC-CDE7B516C313}" presName="tx1" presStyleLbl="revTx" presStyleIdx="0" presStyleCnt="3"/>
      <dgm:spPr/>
    </dgm:pt>
    <dgm:pt modelId="{69F136BA-102E-B84C-8BD8-0C6DAAEB27DF}" type="pres">
      <dgm:prSet presAssocID="{369FABAD-9ED4-4363-9EBC-CDE7B516C313}" presName="vert1" presStyleCnt="0"/>
      <dgm:spPr/>
    </dgm:pt>
    <dgm:pt modelId="{6EF41EAA-D136-6544-95F8-9B0294214E81}" type="pres">
      <dgm:prSet presAssocID="{37CA90C8-8F41-4F7B-8FB7-FF2434D9C9CB}" presName="thickLine" presStyleLbl="alignNode1" presStyleIdx="1" presStyleCnt="3"/>
      <dgm:spPr/>
    </dgm:pt>
    <dgm:pt modelId="{DF5C5541-E91B-CF40-B856-1410604195AC}" type="pres">
      <dgm:prSet presAssocID="{37CA90C8-8F41-4F7B-8FB7-FF2434D9C9CB}" presName="horz1" presStyleCnt="0"/>
      <dgm:spPr/>
    </dgm:pt>
    <dgm:pt modelId="{1A462208-C36E-2A49-8DD9-F194DC80298F}" type="pres">
      <dgm:prSet presAssocID="{37CA90C8-8F41-4F7B-8FB7-FF2434D9C9CB}" presName="tx1" presStyleLbl="revTx" presStyleIdx="1" presStyleCnt="3"/>
      <dgm:spPr/>
    </dgm:pt>
    <dgm:pt modelId="{A4A03BB6-FCED-8547-A591-8CE94E7751E2}" type="pres">
      <dgm:prSet presAssocID="{37CA90C8-8F41-4F7B-8FB7-FF2434D9C9CB}" presName="vert1" presStyleCnt="0"/>
      <dgm:spPr/>
    </dgm:pt>
    <dgm:pt modelId="{8BD66716-3A93-ED4A-BF01-3486A7A4CB66}" type="pres">
      <dgm:prSet presAssocID="{5683A1AC-8C5F-4473-AA34-BC71543E636F}" presName="thickLine" presStyleLbl="alignNode1" presStyleIdx="2" presStyleCnt="3"/>
      <dgm:spPr/>
    </dgm:pt>
    <dgm:pt modelId="{83B5B212-1C3E-D44C-B0D3-DBF3A25C57DD}" type="pres">
      <dgm:prSet presAssocID="{5683A1AC-8C5F-4473-AA34-BC71543E636F}" presName="horz1" presStyleCnt="0"/>
      <dgm:spPr/>
    </dgm:pt>
    <dgm:pt modelId="{D8ADD23A-1987-284F-ABCC-8F71E15820CF}" type="pres">
      <dgm:prSet presAssocID="{5683A1AC-8C5F-4473-AA34-BC71543E636F}" presName="tx1" presStyleLbl="revTx" presStyleIdx="2" presStyleCnt="3"/>
      <dgm:spPr/>
    </dgm:pt>
    <dgm:pt modelId="{C2A37697-BC1A-0E46-85CB-BB9826C60F08}" type="pres">
      <dgm:prSet presAssocID="{5683A1AC-8C5F-4473-AA34-BC71543E636F}" presName="vert1" presStyleCnt="0"/>
      <dgm:spPr/>
    </dgm:pt>
  </dgm:ptLst>
  <dgm:cxnLst>
    <dgm:cxn modelId="{61CB510E-D546-CF44-A568-6F57500F2021}" type="presOf" srcId="{37CA90C8-8F41-4F7B-8FB7-FF2434D9C9CB}" destId="{1A462208-C36E-2A49-8DD9-F194DC80298F}" srcOrd="0" destOrd="0" presId="urn:microsoft.com/office/officeart/2008/layout/LinedList"/>
    <dgm:cxn modelId="{2EE37A10-8492-9C4D-89F4-A94C76871F9D}" type="presOf" srcId="{5683A1AC-8C5F-4473-AA34-BC71543E636F}" destId="{D8ADD23A-1987-284F-ABCC-8F71E15820CF}" srcOrd="0" destOrd="0" presId="urn:microsoft.com/office/officeart/2008/layout/LinedList"/>
    <dgm:cxn modelId="{3F1B8249-D9F7-FF47-B8CF-C36380D735DC}" type="presOf" srcId="{369FABAD-9ED4-4363-9EBC-CDE7B516C313}" destId="{CB9C1474-0EF9-DC4E-9662-0FD1FA42E18F}" srcOrd="0" destOrd="0" presId="urn:microsoft.com/office/officeart/2008/layout/LinedList"/>
    <dgm:cxn modelId="{C8E2C682-1056-C744-9576-18C1EBAC50D4}" type="presOf" srcId="{8093C4E5-0B87-4CD2-B9F0-3FB363B45B0B}" destId="{1D4F5805-F582-2948-A8C8-B61FDE581BC1}" srcOrd="0" destOrd="0" presId="urn:microsoft.com/office/officeart/2008/layout/LinedList"/>
    <dgm:cxn modelId="{90A68486-AFC4-4401-B93C-39683CD570CD}" srcId="{8093C4E5-0B87-4CD2-B9F0-3FB363B45B0B}" destId="{5683A1AC-8C5F-4473-AA34-BC71543E636F}" srcOrd="2" destOrd="0" parTransId="{E09889CC-AEC5-43F0-BB6B-EB3AADD5DA43}" sibTransId="{5B6E36D6-CA7F-48AD-B2C4-3DA036341F44}"/>
    <dgm:cxn modelId="{0D3F26D7-19D0-404C-8FB5-8C5E709C11B8}" srcId="{8093C4E5-0B87-4CD2-B9F0-3FB363B45B0B}" destId="{369FABAD-9ED4-4363-9EBC-CDE7B516C313}" srcOrd="0" destOrd="0" parTransId="{1D894F66-4299-42F0-902F-A02C5030CE6F}" sibTransId="{BCED506F-E21B-42BF-BF79-B9267628F0E5}"/>
    <dgm:cxn modelId="{2E39B1ED-5267-474E-B8BD-896750A4DA92}" srcId="{8093C4E5-0B87-4CD2-B9F0-3FB363B45B0B}" destId="{37CA90C8-8F41-4F7B-8FB7-FF2434D9C9CB}" srcOrd="1" destOrd="0" parTransId="{1721BBC7-3C5A-4983-B737-B6DC10DD0385}" sibTransId="{C267C434-5D39-404C-926E-999C6B42D0E8}"/>
    <dgm:cxn modelId="{4FB1620E-F23A-514F-982A-912B8EDBC049}" type="presParOf" srcId="{1D4F5805-F582-2948-A8C8-B61FDE581BC1}" destId="{1A32F697-4626-9641-AD6F-E5AEB8B7D0DF}" srcOrd="0" destOrd="0" presId="urn:microsoft.com/office/officeart/2008/layout/LinedList"/>
    <dgm:cxn modelId="{3C6FCD5C-2D8B-3B4A-BA7C-FED717B003D8}" type="presParOf" srcId="{1D4F5805-F582-2948-A8C8-B61FDE581BC1}" destId="{B20D065A-4AB4-5A46-9FF4-0B8B3F6FA3B4}" srcOrd="1" destOrd="0" presId="urn:microsoft.com/office/officeart/2008/layout/LinedList"/>
    <dgm:cxn modelId="{C8943D56-A722-0240-94D6-3C8297DEF0CD}" type="presParOf" srcId="{B20D065A-4AB4-5A46-9FF4-0B8B3F6FA3B4}" destId="{CB9C1474-0EF9-DC4E-9662-0FD1FA42E18F}" srcOrd="0" destOrd="0" presId="urn:microsoft.com/office/officeart/2008/layout/LinedList"/>
    <dgm:cxn modelId="{592649FF-E549-D341-A656-EF721A971735}" type="presParOf" srcId="{B20D065A-4AB4-5A46-9FF4-0B8B3F6FA3B4}" destId="{69F136BA-102E-B84C-8BD8-0C6DAAEB27DF}" srcOrd="1" destOrd="0" presId="urn:microsoft.com/office/officeart/2008/layout/LinedList"/>
    <dgm:cxn modelId="{8C8FDAEB-561C-DC42-A37C-4FC791C093E6}" type="presParOf" srcId="{1D4F5805-F582-2948-A8C8-B61FDE581BC1}" destId="{6EF41EAA-D136-6544-95F8-9B0294214E81}" srcOrd="2" destOrd="0" presId="urn:microsoft.com/office/officeart/2008/layout/LinedList"/>
    <dgm:cxn modelId="{AEFC1988-61A4-1643-B199-E5F1C4D7C346}" type="presParOf" srcId="{1D4F5805-F582-2948-A8C8-B61FDE581BC1}" destId="{DF5C5541-E91B-CF40-B856-1410604195AC}" srcOrd="3" destOrd="0" presId="urn:microsoft.com/office/officeart/2008/layout/LinedList"/>
    <dgm:cxn modelId="{C00CBFB6-C2B3-4843-B2A0-2452FE8E75B7}" type="presParOf" srcId="{DF5C5541-E91B-CF40-B856-1410604195AC}" destId="{1A462208-C36E-2A49-8DD9-F194DC80298F}" srcOrd="0" destOrd="0" presId="urn:microsoft.com/office/officeart/2008/layout/LinedList"/>
    <dgm:cxn modelId="{E64DCF97-6760-7A44-BFD2-7C20F1D7300F}" type="presParOf" srcId="{DF5C5541-E91B-CF40-B856-1410604195AC}" destId="{A4A03BB6-FCED-8547-A591-8CE94E7751E2}" srcOrd="1" destOrd="0" presId="urn:microsoft.com/office/officeart/2008/layout/LinedList"/>
    <dgm:cxn modelId="{6DC29595-A814-1747-BAE2-72BBA4187D8D}" type="presParOf" srcId="{1D4F5805-F582-2948-A8C8-B61FDE581BC1}" destId="{8BD66716-3A93-ED4A-BF01-3486A7A4CB66}" srcOrd="4" destOrd="0" presId="urn:microsoft.com/office/officeart/2008/layout/LinedList"/>
    <dgm:cxn modelId="{793C0FC1-FE42-F44F-A575-70AEDDC6815F}" type="presParOf" srcId="{1D4F5805-F582-2948-A8C8-B61FDE581BC1}" destId="{83B5B212-1C3E-D44C-B0D3-DBF3A25C57DD}" srcOrd="5" destOrd="0" presId="urn:microsoft.com/office/officeart/2008/layout/LinedList"/>
    <dgm:cxn modelId="{112DC60B-1A2A-E847-9D2D-1614A0371924}" type="presParOf" srcId="{83B5B212-1C3E-D44C-B0D3-DBF3A25C57DD}" destId="{D8ADD23A-1987-284F-ABCC-8F71E15820CF}" srcOrd="0" destOrd="0" presId="urn:microsoft.com/office/officeart/2008/layout/LinedList"/>
    <dgm:cxn modelId="{A17DD651-B8ED-F647-9AD1-B1A817F58C1E}" type="presParOf" srcId="{83B5B212-1C3E-D44C-B0D3-DBF3A25C57DD}" destId="{C2A37697-BC1A-0E46-85CB-BB9826C60F08}"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F665B1-841C-425E-9E17-1F5361714C3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D449DDF-38EF-44C1-8503-FB01405B64D6}">
      <dgm:prSet/>
      <dgm:spPr/>
      <dgm:t>
        <a:bodyPr/>
        <a:lstStyle/>
        <a:p>
          <a:r>
            <a:rPr lang="fr-FR"/>
            <a:t>Qui êtes-vous ?</a:t>
          </a:r>
          <a:endParaRPr lang="en-US"/>
        </a:p>
      </dgm:t>
    </dgm:pt>
    <dgm:pt modelId="{68F0449D-63B5-4BFC-96DD-42CA68BBB3B2}" type="parTrans" cxnId="{3F8D8E06-C248-4A26-B2B4-9F0F4FAD20F8}">
      <dgm:prSet/>
      <dgm:spPr/>
      <dgm:t>
        <a:bodyPr/>
        <a:lstStyle/>
        <a:p>
          <a:endParaRPr lang="en-US"/>
        </a:p>
      </dgm:t>
    </dgm:pt>
    <dgm:pt modelId="{E616CA38-2ED9-462A-AC64-937FE2542C8E}" type="sibTrans" cxnId="{3F8D8E06-C248-4A26-B2B4-9F0F4FAD20F8}">
      <dgm:prSet/>
      <dgm:spPr/>
      <dgm:t>
        <a:bodyPr/>
        <a:lstStyle/>
        <a:p>
          <a:endParaRPr lang="en-US"/>
        </a:p>
      </dgm:t>
    </dgm:pt>
    <dgm:pt modelId="{AEFA320B-E447-497E-9149-25F1C8D7C8C6}">
      <dgm:prSet/>
      <dgm:spPr/>
      <dgm:t>
        <a:bodyPr/>
        <a:lstStyle/>
        <a:p>
          <a:r>
            <a:rPr lang="fr-FR"/>
            <a:t>Quelle est votre activité ?</a:t>
          </a:r>
          <a:endParaRPr lang="en-US"/>
        </a:p>
      </dgm:t>
    </dgm:pt>
    <dgm:pt modelId="{8A2C2C14-9913-4073-95A2-7968C6E4A160}" type="parTrans" cxnId="{802E92A3-F69A-4743-9859-01E0078B5F60}">
      <dgm:prSet/>
      <dgm:spPr/>
      <dgm:t>
        <a:bodyPr/>
        <a:lstStyle/>
        <a:p>
          <a:endParaRPr lang="en-US"/>
        </a:p>
      </dgm:t>
    </dgm:pt>
    <dgm:pt modelId="{EBEAE7F6-27BC-4AC4-A6A2-C31C427F362D}" type="sibTrans" cxnId="{802E92A3-F69A-4743-9859-01E0078B5F60}">
      <dgm:prSet/>
      <dgm:spPr/>
      <dgm:t>
        <a:bodyPr/>
        <a:lstStyle/>
        <a:p>
          <a:endParaRPr lang="en-US"/>
        </a:p>
      </dgm:t>
    </dgm:pt>
    <dgm:pt modelId="{26839C91-9092-4A1A-BA82-7E907E0B6AD8}">
      <dgm:prSet/>
      <dgm:spPr/>
      <dgm:t>
        <a:bodyPr/>
        <a:lstStyle/>
        <a:p>
          <a:r>
            <a:rPr lang="fr-FR" dirty="0"/>
            <a:t>Quel est votre matériel photo ?</a:t>
          </a:r>
          <a:endParaRPr lang="en-US" dirty="0"/>
        </a:p>
      </dgm:t>
    </dgm:pt>
    <dgm:pt modelId="{778E91E7-7723-4664-935B-57C820AE44B7}" type="parTrans" cxnId="{43924BF7-0C8B-4E7B-B071-A1FA5E63FB46}">
      <dgm:prSet/>
      <dgm:spPr/>
      <dgm:t>
        <a:bodyPr/>
        <a:lstStyle/>
        <a:p>
          <a:endParaRPr lang="en-US"/>
        </a:p>
      </dgm:t>
    </dgm:pt>
    <dgm:pt modelId="{C9EFF1C3-5200-4053-873F-4896C62AC811}" type="sibTrans" cxnId="{43924BF7-0C8B-4E7B-B071-A1FA5E63FB46}">
      <dgm:prSet/>
      <dgm:spPr/>
      <dgm:t>
        <a:bodyPr/>
        <a:lstStyle/>
        <a:p>
          <a:endParaRPr lang="en-US"/>
        </a:p>
      </dgm:t>
    </dgm:pt>
    <dgm:pt modelId="{652A35EF-7786-4DAA-BB1B-F7A699E1A05A}" type="pres">
      <dgm:prSet presAssocID="{FEF665B1-841C-425E-9E17-1F5361714C31}" presName="root" presStyleCnt="0">
        <dgm:presLayoutVars>
          <dgm:dir/>
          <dgm:resizeHandles val="exact"/>
        </dgm:presLayoutVars>
      </dgm:prSet>
      <dgm:spPr/>
    </dgm:pt>
    <dgm:pt modelId="{241188B4-D616-4935-B6DF-FC7F8559A686}" type="pres">
      <dgm:prSet presAssocID="{4D449DDF-38EF-44C1-8503-FB01405B64D6}" presName="compNode" presStyleCnt="0"/>
      <dgm:spPr/>
    </dgm:pt>
    <dgm:pt modelId="{8D089F46-4313-4CCD-871D-B0CF1D8EA983}" type="pres">
      <dgm:prSet presAssocID="{4D449DDF-38EF-44C1-8503-FB01405B64D6}" presName="bgRect" presStyleLbl="bgShp" presStyleIdx="0" presStyleCnt="3"/>
      <dgm:spPr/>
    </dgm:pt>
    <dgm:pt modelId="{0F7357E8-5475-4B21-BCDE-1514A740264A}" type="pres">
      <dgm:prSet presAssocID="{4D449DDF-38EF-44C1-8503-FB01405B64D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of People"/>
        </a:ext>
      </dgm:extLst>
    </dgm:pt>
    <dgm:pt modelId="{8E997A50-6C0C-4DDA-BE4C-FA3AA8CC2C0F}" type="pres">
      <dgm:prSet presAssocID="{4D449DDF-38EF-44C1-8503-FB01405B64D6}" presName="spaceRect" presStyleCnt="0"/>
      <dgm:spPr/>
    </dgm:pt>
    <dgm:pt modelId="{7F72BCA0-46D1-4634-9827-A93AE3B6E2CE}" type="pres">
      <dgm:prSet presAssocID="{4D449DDF-38EF-44C1-8503-FB01405B64D6}" presName="parTx" presStyleLbl="revTx" presStyleIdx="0" presStyleCnt="3">
        <dgm:presLayoutVars>
          <dgm:chMax val="0"/>
          <dgm:chPref val="0"/>
        </dgm:presLayoutVars>
      </dgm:prSet>
      <dgm:spPr/>
    </dgm:pt>
    <dgm:pt modelId="{47441663-B673-4AFD-903D-36545ED2AF14}" type="pres">
      <dgm:prSet presAssocID="{E616CA38-2ED9-462A-AC64-937FE2542C8E}" presName="sibTrans" presStyleCnt="0"/>
      <dgm:spPr/>
    </dgm:pt>
    <dgm:pt modelId="{AECA972D-164D-4386-A5F8-333EB66F6B83}" type="pres">
      <dgm:prSet presAssocID="{AEFA320B-E447-497E-9149-25F1C8D7C8C6}" presName="compNode" presStyleCnt="0"/>
      <dgm:spPr/>
    </dgm:pt>
    <dgm:pt modelId="{0C6ADA2A-C625-4C2D-9656-98DC3ECD92A3}" type="pres">
      <dgm:prSet presAssocID="{AEFA320B-E447-497E-9149-25F1C8D7C8C6}" presName="bgRect" presStyleLbl="bgShp" presStyleIdx="1" presStyleCnt="3"/>
      <dgm:spPr/>
    </dgm:pt>
    <dgm:pt modelId="{D06C74A5-DB79-44EC-AE9C-8091FC156D71}" type="pres">
      <dgm:prSet presAssocID="{AEFA320B-E447-497E-9149-25F1C8D7C8C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ussole"/>
        </a:ext>
      </dgm:extLst>
    </dgm:pt>
    <dgm:pt modelId="{3FF73ACA-96D9-4950-A5FE-194C7DAFF374}" type="pres">
      <dgm:prSet presAssocID="{AEFA320B-E447-497E-9149-25F1C8D7C8C6}" presName="spaceRect" presStyleCnt="0"/>
      <dgm:spPr/>
    </dgm:pt>
    <dgm:pt modelId="{F149C5BA-EC32-4CDE-9908-17F16D3661BF}" type="pres">
      <dgm:prSet presAssocID="{AEFA320B-E447-497E-9149-25F1C8D7C8C6}" presName="parTx" presStyleLbl="revTx" presStyleIdx="1" presStyleCnt="3">
        <dgm:presLayoutVars>
          <dgm:chMax val="0"/>
          <dgm:chPref val="0"/>
        </dgm:presLayoutVars>
      </dgm:prSet>
      <dgm:spPr/>
    </dgm:pt>
    <dgm:pt modelId="{FB1E56F7-0158-48F6-933E-57CB53DE6908}" type="pres">
      <dgm:prSet presAssocID="{EBEAE7F6-27BC-4AC4-A6A2-C31C427F362D}" presName="sibTrans" presStyleCnt="0"/>
      <dgm:spPr/>
    </dgm:pt>
    <dgm:pt modelId="{CB904BC8-7AAC-433A-A141-CB4364CB12C2}" type="pres">
      <dgm:prSet presAssocID="{26839C91-9092-4A1A-BA82-7E907E0B6AD8}" presName="compNode" presStyleCnt="0"/>
      <dgm:spPr/>
    </dgm:pt>
    <dgm:pt modelId="{6C331B41-DD0A-4D91-9026-C758A30930E5}" type="pres">
      <dgm:prSet presAssocID="{26839C91-9092-4A1A-BA82-7E907E0B6AD8}" presName="bgRect" presStyleLbl="bgShp" presStyleIdx="2" presStyleCnt="3"/>
      <dgm:spPr/>
    </dgm:pt>
    <dgm:pt modelId="{D3239FAB-01BF-42A6-80CD-C03C04EF7FB2}" type="pres">
      <dgm:prSet presAssocID="{26839C91-9092-4A1A-BA82-7E907E0B6AD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ppareil photo"/>
        </a:ext>
      </dgm:extLst>
    </dgm:pt>
    <dgm:pt modelId="{4C97DA80-4B08-4125-B84A-CCF65CCE046B}" type="pres">
      <dgm:prSet presAssocID="{26839C91-9092-4A1A-BA82-7E907E0B6AD8}" presName="spaceRect" presStyleCnt="0"/>
      <dgm:spPr/>
    </dgm:pt>
    <dgm:pt modelId="{FB72960D-5377-46BF-8FFF-BE56FA8E467D}" type="pres">
      <dgm:prSet presAssocID="{26839C91-9092-4A1A-BA82-7E907E0B6AD8}" presName="parTx" presStyleLbl="revTx" presStyleIdx="2" presStyleCnt="3" custScaleX="106997" custScaleY="94187">
        <dgm:presLayoutVars>
          <dgm:chMax val="0"/>
          <dgm:chPref val="0"/>
        </dgm:presLayoutVars>
      </dgm:prSet>
      <dgm:spPr/>
    </dgm:pt>
  </dgm:ptLst>
  <dgm:cxnLst>
    <dgm:cxn modelId="{3F8D8E06-C248-4A26-B2B4-9F0F4FAD20F8}" srcId="{FEF665B1-841C-425E-9E17-1F5361714C31}" destId="{4D449DDF-38EF-44C1-8503-FB01405B64D6}" srcOrd="0" destOrd="0" parTransId="{68F0449D-63B5-4BFC-96DD-42CA68BBB3B2}" sibTransId="{E616CA38-2ED9-462A-AC64-937FE2542C8E}"/>
    <dgm:cxn modelId="{D5BF660C-211B-4B26-8F64-D31E7482F9C2}" type="presOf" srcId="{26839C91-9092-4A1A-BA82-7E907E0B6AD8}" destId="{FB72960D-5377-46BF-8FFF-BE56FA8E467D}" srcOrd="0" destOrd="0" presId="urn:microsoft.com/office/officeart/2018/2/layout/IconVerticalSolidList"/>
    <dgm:cxn modelId="{4023EA0F-2140-4826-A8AE-4995484345FF}" type="presOf" srcId="{FEF665B1-841C-425E-9E17-1F5361714C31}" destId="{652A35EF-7786-4DAA-BB1B-F7A699E1A05A}" srcOrd="0" destOrd="0" presId="urn:microsoft.com/office/officeart/2018/2/layout/IconVerticalSolidList"/>
    <dgm:cxn modelId="{46AD5135-3DA2-457A-A38F-ADFB41681E4F}" type="presOf" srcId="{4D449DDF-38EF-44C1-8503-FB01405B64D6}" destId="{7F72BCA0-46D1-4634-9827-A93AE3B6E2CE}" srcOrd="0" destOrd="0" presId="urn:microsoft.com/office/officeart/2018/2/layout/IconVerticalSolidList"/>
    <dgm:cxn modelId="{5FB53342-D1AB-42BB-805D-0F5C2DFFA64F}" type="presOf" srcId="{AEFA320B-E447-497E-9149-25F1C8D7C8C6}" destId="{F149C5BA-EC32-4CDE-9908-17F16D3661BF}" srcOrd="0" destOrd="0" presId="urn:microsoft.com/office/officeart/2018/2/layout/IconVerticalSolidList"/>
    <dgm:cxn modelId="{802E92A3-F69A-4743-9859-01E0078B5F60}" srcId="{FEF665B1-841C-425E-9E17-1F5361714C31}" destId="{AEFA320B-E447-497E-9149-25F1C8D7C8C6}" srcOrd="1" destOrd="0" parTransId="{8A2C2C14-9913-4073-95A2-7968C6E4A160}" sibTransId="{EBEAE7F6-27BC-4AC4-A6A2-C31C427F362D}"/>
    <dgm:cxn modelId="{43924BF7-0C8B-4E7B-B071-A1FA5E63FB46}" srcId="{FEF665B1-841C-425E-9E17-1F5361714C31}" destId="{26839C91-9092-4A1A-BA82-7E907E0B6AD8}" srcOrd="2" destOrd="0" parTransId="{778E91E7-7723-4664-935B-57C820AE44B7}" sibTransId="{C9EFF1C3-5200-4053-873F-4896C62AC811}"/>
    <dgm:cxn modelId="{D824F672-630A-47FB-8E11-1C1C3BF9D353}" type="presParOf" srcId="{652A35EF-7786-4DAA-BB1B-F7A699E1A05A}" destId="{241188B4-D616-4935-B6DF-FC7F8559A686}" srcOrd="0" destOrd="0" presId="urn:microsoft.com/office/officeart/2018/2/layout/IconVerticalSolidList"/>
    <dgm:cxn modelId="{1E9BD4C3-ADC7-46E6-B739-F5111161DF99}" type="presParOf" srcId="{241188B4-D616-4935-B6DF-FC7F8559A686}" destId="{8D089F46-4313-4CCD-871D-B0CF1D8EA983}" srcOrd="0" destOrd="0" presId="urn:microsoft.com/office/officeart/2018/2/layout/IconVerticalSolidList"/>
    <dgm:cxn modelId="{770A5145-B41C-4884-8E55-B21BCBD13098}" type="presParOf" srcId="{241188B4-D616-4935-B6DF-FC7F8559A686}" destId="{0F7357E8-5475-4B21-BCDE-1514A740264A}" srcOrd="1" destOrd="0" presId="urn:microsoft.com/office/officeart/2018/2/layout/IconVerticalSolidList"/>
    <dgm:cxn modelId="{2E52CCB1-C99F-4397-9C7B-1D3C8BF51AE6}" type="presParOf" srcId="{241188B4-D616-4935-B6DF-FC7F8559A686}" destId="{8E997A50-6C0C-4DDA-BE4C-FA3AA8CC2C0F}" srcOrd="2" destOrd="0" presId="urn:microsoft.com/office/officeart/2018/2/layout/IconVerticalSolidList"/>
    <dgm:cxn modelId="{D67F8C15-DC5D-42B6-A248-6450C36B2E2B}" type="presParOf" srcId="{241188B4-D616-4935-B6DF-FC7F8559A686}" destId="{7F72BCA0-46D1-4634-9827-A93AE3B6E2CE}" srcOrd="3" destOrd="0" presId="urn:microsoft.com/office/officeart/2018/2/layout/IconVerticalSolidList"/>
    <dgm:cxn modelId="{107EB34C-5E96-4BE1-AFF3-20560D857CB0}" type="presParOf" srcId="{652A35EF-7786-4DAA-BB1B-F7A699E1A05A}" destId="{47441663-B673-4AFD-903D-36545ED2AF14}" srcOrd="1" destOrd="0" presId="urn:microsoft.com/office/officeart/2018/2/layout/IconVerticalSolidList"/>
    <dgm:cxn modelId="{F9EBBDCD-E1E8-439D-94D8-DC6BD4951036}" type="presParOf" srcId="{652A35EF-7786-4DAA-BB1B-F7A699E1A05A}" destId="{AECA972D-164D-4386-A5F8-333EB66F6B83}" srcOrd="2" destOrd="0" presId="urn:microsoft.com/office/officeart/2018/2/layout/IconVerticalSolidList"/>
    <dgm:cxn modelId="{16282A9B-9E80-4052-8D07-A3CABFA3BE4E}" type="presParOf" srcId="{AECA972D-164D-4386-A5F8-333EB66F6B83}" destId="{0C6ADA2A-C625-4C2D-9656-98DC3ECD92A3}" srcOrd="0" destOrd="0" presId="urn:microsoft.com/office/officeart/2018/2/layout/IconVerticalSolidList"/>
    <dgm:cxn modelId="{B3C9BE8E-593B-4734-95DB-D64E282524AE}" type="presParOf" srcId="{AECA972D-164D-4386-A5F8-333EB66F6B83}" destId="{D06C74A5-DB79-44EC-AE9C-8091FC156D71}" srcOrd="1" destOrd="0" presId="urn:microsoft.com/office/officeart/2018/2/layout/IconVerticalSolidList"/>
    <dgm:cxn modelId="{68AD2266-BDCE-4A67-8CB9-F63830DE4E88}" type="presParOf" srcId="{AECA972D-164D-4386-A5F8-333EB66F6B83}" destId="{3FF73ACA-96D9-4950-A5FE-194C7DAFF374}" srcOrd="2" destOrd="0" presId="urn:microsoft.com/office/officeart/2018/2/layout/IconVerticalSolidList"/>
    <dgm:cxn modelId="{45D91A0F-039F-4950-B7D6-E57A33BD477C}" type="presParOf" srcId="{AECA972D-164D-4386-A5F8-333EB66F6B83}" destId="{F149C5BA-EC32-4CDE-9908-17F16D3661BF}" srcOrd="3" destOrd="0" presId="urn:microsoft.com/office/officeart/2018/2/layout/IconVerticalSolidList"/>
    <dgm:cxn modelId="{3F905E9A-6827-4465-9365-3072D3AE8CC3}" type="presParOf" srcId="{652A35EF-7786-4DAA-BB1B-F7A699E1A05A}" destId="{FB1E56F7-0158-48F6-933E-57CB53DE6908}" srcOrd="3" destOrd="0" presId="urn:microsoft.com/office/officeart/2018/2/layout/IconVerticalSolidList"/>
    <dgm:cxn modelId="{9E21BAB1-0366-4CA6-8F87-74155DB6E8E3}" type="presParOf" srcId="{652A35EF-7786-4DAA-BB1B-F7A699E1A05A}" destId="{CB904BC8-7AAC-433A-A141-CB4364CB12C2}" srcOrd="4" destOrd="0" presId="urn:microsoft.com/office/officeart/2018/2/layout/IconVerticalSolidList"/>
    <dgm:cxn modelId="{2DEF656A-1B67-4801-AAF2-E2AA6FC9A8FC}" type="presParOf" srcId="{CB904BC8-7AAC-433A-A141-CB4364CB12C2}" destId="{6C331B41-DD0A-4D91-9026-C758A30930E5}" srcOrd="0" destOrd="0" presId="urn:microsoft.com/office/officeart/2018/2/layout/IconVerticalSolidList"/>
    <dgm:cxn modelId="{DA27EE86-37C7-4468-9250-650BD5FA8A7E}" type="presParOf" srcId="{CB904BC8-7AAC-433A-A141-CB4364CB12C2}" destId="{D3239FAB-01BF-42A6-80CD-C03C04EF7FB2}" srcOrd="1" destOrd="0" presId="urn:microsoft.com/office/officeart/2018/2/layout/IconVerticalSolidList"/>
    <dgm:cxn modelId="{AE57C1F1-591C-4754-92E5-5DAED1BCC93B}" type="presParOf" srcId="{CB904BC8-7AAC-433A-A141-CB4364CB12C2}" destId="{4C97DA80-4B08-4125-B84A-CCF65CCE046B}" srcOrd="2" destOrd="0" presId="urn:microsoft.com/office/officeart/2018/2/layout/IconVerticalSolidList"/>
    <dgm:cxn modelId="{ECA4F4A1-482B-449C-8901-8B203EB9EC1B}" type="presParOf" srcId="{CB904BC8-7AAC-433A-A141-CB4364CB12C2}" destId="{FB72960D-5377-46BF-8FFF-BE56FA8E467D}"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32F697-4626-9641-AD6F-E5AEB8B7D0DF}">
      <dsp:nvSpPr>
        <dsp:cNvPr id="0" name=""/>
        <dsp:cNvSpPr/>
      </dsp:nvSpPr>
      <dsp:spPr>
        <a:xfrm>
          <a:off x="0" y="2307"/>
          <a:ext cx="57446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CB9C1474-0EF9-DC4E-9662-0FD1FA42E18F}">
      <dsp:nvSpPr>
        <dsp:cNvPr id="0" name=""/>
        <dsp:cNvSpPr/>
      </dsp:nvSpPr>
      <dsp:spPr>
        <a:xfrm>
          <a:off x="0" y="2307"/>
          <a:ext cx="5744684" cy="1573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fr-FR" sz="3300" kern="1200"/>
            <a:t>Thomas Delsol, photographe et photojournaliste depuis 21 ans</a:t>
          </a:r>
          <a:endParaRPr lang="en-US" sz="3300" kern="1200"/>
        </a:p>
      </dsp:txBody>
      <dsp:txXfrm>
        <a:off x="0" y="2307"/>
        <a:ext cx="5744684" cy="1573886"/>
      </dsp:txXfrm>
    </dsp:sp>
    <dsp:sp modelId="{6EF41EAA-D136-6544-95F8-9B0294214E81}">
      <dsp:nvSpPr>
        <dsp:cNvPr id="0" name=""/>
        <dsp:cNvSpPr/>
      </dsp:nvSpPr>
      <dsp:spPr>
        <a:xfrm>
          <a:off x="0" y="1576194"/>
          <a:ext cx="57446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A462208-C36E-2A49-8DD9-F194DC80298F}">
      <dsp:nvSpPr>
        <dsp:cNvPr id="0" name=""/>
        <dsp:cNvSpPr/>
      </dsp:nvSpPr>
      <dsp:spPr>
        <a:xfrm>
          <a:off x="0" y="1576194"/>
          <a:ext cx="5744684" cy="1573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fr-FR" sz="3300" kern="1200"/>
            <a:t>Entreprises, fondations, offices de tourisme, associations</a:t>
          </a:r>
          <a:endParaRPr lang="en-US" sz="3300" kern="1200"/>
        </a:p>
      </dsp:txBody>
      <dsp:txXfrm>
        <a:off x="0" y="1576194"/>
        <a:ext cx="5744684" cy="1573886"/>
      </dsp:txXfrm>
    </dsp:sp>
    <dsp:sp modelId="{8BD66716-3A93-ED4A-BF01-3486A7A4CB66}">
      <dsp:nvSpPr>
        <dsp:cNvPr id="0" name=""/>
        <dsp:cNvSpPr/>
      </dsp:nvSpPr>
      <dsp:spPr>
        <a:xfrm>
          <a:off x="0" y="3150081"/>
          <a:ext cx="57446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8ADD23A-1987-284F-ABCC-8F71E15820CF}">
      <dsp:nvSpPr>
        <dsp:cNvPr id="0" name=""/>
        <dsp:cNvSpPr/>
      </dsp:nvSpPr>
      <dsp:spPr>
        <a:xfrm>
          <a:off x="0" y="3150081"/>
          <a:ext cx="5744684" cy="1573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fr-FR" sz="3300" kern="1200"/>
            <a:t>Presse : Le Monde, La Vie, La Croix, L’Obs, M, Les Jours …</a:t>
          </a:r>
          <a:endParaRPr lang="en-US" sz="3300" kern="1200"/>
        </a:p>
      </dsp:txBody>
      <dsp:txXfrm>
        <a:off x="0" y="3150081"/>
        <a:ext cx="5744684" cy="15738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089F46-4313-4CCD-871D-B0CF1D8EA983}">
      <dsp:nvSpPr>
        <dsp:cNvPr id="0" name=""/>
        <dsp:cNvSpPr/>
      </dsp:nvSpPr>
      <dsp:spPr>
        <a:xfrm>
          <a:off x="-71719" y="7491"/>
          <a:ext cx="5744684" cy="134608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7357E8-5475-4B21-BCDE-1514A740264A}">
      <dsp:nvSpPr>
        <dsp:cNvPr id="0" name=""/>
        <dsp:cNvSpPr/>
      </dsp:nvSpPr>
      <dsp:spPr>
        <a:xfrm>
          <a:off x="335471" y="310360"/>
          <a:ext cx="740345" cy="74034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72BCA0-46D1-4634-9827-A93AE3B6E2CE}">
      <dsp:nvSpPr>
        <dsp:cNvPr id="0" name=""/>
        <dsp:cNvSpPr/>
      </dsp:nvSpPr>
      <dsp:spPr>
        <a:xfrm>
          <a:off x="1483007" y="7491"/>
          <a:ext cx="4186917" cy="1346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461" tIns="142461" rIns="142461" bIns="142461" numCol="1" spcCol="1270" anchor="ctr" anchorCtr="0">
          <a:noAutofit/>
        </a:bodyPr>
        <a:lstStyle/>
        <a:p>
          <a:pPr marL="0" lvl="0" indent="0" algn="l" defTabSz="1111250">
            <a:lnSpc>
              <a:spcPct val="90000"/>
            </a:lnSpc>
            <a:spcBef>
              <a:spcPct val="0"/>
            </a:spcBef>
            <a:spcAft>
              <a:spcPct val="35000"/>
            </a:spcAft>
            <a:buNone/>
          </a:pPr>
          <a:r>
            <a:rPr lang="fr-FR" sz="2500" kern="1200"/>
            <a:t>Qui êtes-vous ?</a:t>
          </a:r>
          <a:endParaRPr lang="en-US" sz="2500" kern="1200"/>
        </a:p>
      </dsp:txBody>
      <dsp:txXfrm>
        <a:off x="1483007" y="7491"/>
        <a:ext cx="4186917" cy="1346083"/>
      </dsp:txXfrm>
    </dsp:sp>
    <dsp:sp modelId="{0C6ADA2A-C625-4C2D-9656-98DC3ECD92A3}">
      <dsp:nvSpPr>
        <dsp:cNvPr id="0" name=""/>
        <dsp:cNvSpPr/>
      </dsp:nvSpPr>
      <dsp:spPr>
        <a:xfrm>
          <a:off x="-71719" y="1690096"/>
          <a:ext cx="5744684" cy="134608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6C74A5-DB79-44EC-AE9C-8091FC156D71}">
      <dsp:nvSpPr>
        <dsp:cNvPr id="0" name=""/>
        <dsp:cNvSpPr/>
      </dsp:nvSpPr>
      <dsp:spPr>
        <a:xfrm>
          <a:off x="335471" y="1992965"/>
          <a:ext cx="740345" cy="74034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49C5BA-EC32-4CDE-9908-17F16D3661BF}">
      <dsp:nvSpPr>
        <dsp:cNvPr id="0" name=""/>
        <dsp:cNvSpPr/>
      </dsp:nvSpPr>
      <dsp:spPr>
        <a:xfrm>
          <a:off x="1483007" y="1690096"/>
          <a:ext cx="4186917" cy="13460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461" tIns="142461" rIns="142461" bIns="142461" numCol="1" spcCol="1270" anchor="ctr" anchorCtr="0">
          <a:noAutofit/>
        </a:bodyPr>
        <a:lstStyle/>
        <a:p>
          <a:pPr marL="0" lvl="0" indent="0" algn="l" defTabSz="1111250">
            <a:lnSpc>
              <a:spcPct val="90000"/>
            </a:lnSpc>
            <a:spcBef>
              <a:spcPct val="0"/>
            </a:spcBef>
            <a:spcAft>
              <a:spcPct val="35000"/>
            </a:spcAft>
            <a:buNone/>
          </a:pPr>
          <a:r>
            <a:rPr lang="fr-FR" sz="2500" kern="1200"/>
            <a:t>Quelle est votre activité ?</a:t>
          </a:r>
          <a:endParaRPr lang="en-US" sz="2500" kern="1200"/>
        </a:p>
      </dsp:txBody>
      <dsp:txXfrm>
        <a:off x="1483007" y="1690096"/>
        <a:ext cx="4186917" cy="1346083"/>
      </dsp:txXfrm>
    </dsp:sp>
    <dsp:sp modelId="{6C331B41-DD0A-4D91-9026-C758A30930E5}">
      <dsp:nvSpPr>
        <dsp:cNvPr id="0" name=""/>
        <dsp:cNvSpPr/>
      </dsp:nvSpPr>
      <dsp:spPr>
        <a:xfrm>
          <a:off x="-71719" y="3372700"/>
          <a:ext cx="5744684" cy="134608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239FAB-01BF-42A6-80CD-C03C04EF7FB2}">
      <dsp:nvSpPr>
        <dsp:cNvPr id="0" name=""/>
        <dsp:cNvSpPr/>
      </dsp:nvSpPr>
      <dsp:spPr>
        <a:xfrm>
          <a:off x="335471" y="3675569"/>
          <a:ext cx="740345" cy="74034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B72960D-5377-46BF-8FFF-BE56FA8E467D}">
      <dsp:nvSpPr>
        <dsp:cNvPr id="0" name=""/>
        <dsp:cNvSpPr/>
      </dsp:nvSpPr>
      <dsp:spPr>
        <a:xfrm>
          <a:off x="1336528" y="3409622"/>
          <a:ext cx="4479876" cy="11964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442" tIns="134442" rIns="134442" bIns="134442" numCol="1" spcCol="1270" anchor="ctr" anchorCtr="0">
          <a:noAutofit/>
        </a:bodyPr>
        <a:lstStyle/>
        <a:p>
          <a:pPr marL="0" lvl="0" indent="0" algn="l" defTabSz="1111250">
            <a:lnSpc>
              <a:spcPct val="90000"/>
            </a:lnSpc>
            <a:spcBef>
              <a:spcPct val="0"/>
            </a:spcBef>
            <a:spcAft>
              <a:spcPct val="35000"/>
            </a:spcAft>
            <a:buNone/>
          </a:pPr>
          <a:r>
            <a:rPr lang="fr-FR" sz="2500" kern="1200" dirty="0"/>
            <a:t>Quel est votre matériel photo ?</a:t>
          </a:r>
          <a:endParaRPr lang="en-US" sz="2500" kern="1200" dirty="0"/>
        </a:p>
      </dsp:txBody>
      <dsp:txXfrm>
        <a:off x="1336528" y="3409622"/>
        <a:ext cx="4479876" cy="119647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B393B0-301E-9E43-8CF6-A0450612CBDE}" type="datetimeFigureOut">
              <a:rPr lang="fr-FR" smtClean="0"/>
              <a:t>13/05/2021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907812-569A-4240-BC13-C3B96F3E011E}" type="slidenum">
              <a:rPr lang="fr-FR" smtClean="0"/>
              <a:t>‹N°›</a:t>
            </a:fld>
            <a:endParaRPr lang="fr-FR"/>
          </a:p>
        </p:txBody>
      </p:sp>
    </p:spTree>
    <p:extLst>
      <p:ext uri="{BB962C8B-B14F-4D97-AF65-F5344CB8AC3E}">
        <p14:creationId xmlns:p14="http://schemas.microsoft.com/office/powerpoint/2010/main" val="49223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7907812-569A-4240-BC13-C3B96F3E011E}" type="slidenum">
              <a:rPr lang="fr-FR" smtClean="0"/>
              <a:t>1</a:t>
            </a:fld>
            <a:endParaRPr lang="fr-FR"/>
          </a:p>
        </p:txBody>
      </p:sp>
    </p:spTree>
    <p:extLst>
      <p:ext uri="{BB962C8B-B14F-4D97-AF65-F5344CB8AC3E}">
        <p14:creationId xmlns:p14="http://schemas.microsoft.com/office/powerpoint/2010/main" val="4086535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7907812-569A-4240-BC13-C3B96F3E011E}" type="slidenum">
              <a:rPr lang="fr-FR" smtClean="0"/>
              <a:t>10</a:t>
            </a:fld>
            <a:endParaRPr lang="fr-FR"/>
          </a:p>
        </p:txBody>
      </p:sp>
    </p:spTree>
    <p:extLst>
      <p:ext uri="{BB962C8B-B14F-4D97-AF65-F5344CB8AC3E}">
        <p14:creationId xmlns:p14="http://schemas.microsoft.com/office/powerpoint/2010/main" val="1845378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7907812-569A-4240-BC13-C3B96F3E011E}" type="slidenum">
              <a:rPr lang="fr-FR" smtClean="0"/>
              <a:t>11</a:t>
            </a:fld>
            <a:endParaRPr lang="fr-FR"/>
          </a:p>
        </p:txBody>
      </p:sp>
    </p:spTree>
    <p:extLst>
      <p:ext uri="{BB962C8B-B14F-4D97-AF65-F5344CB8AC3E}">
        <p14:creationId xmlns:p14="http://schemas.microsoft.com/office/powerpoint/2010/main" val="3472486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7907812-569A-4240-BC13-C3B96F3E011E}" type="slidenum">
              <a:rPr lang="fr-FR" smtClean="0"/>
              <a:t>12</a:t>
            </a:fld>
            <a:endParaRPr lang="fr-FR"/>
          </a:p>
        </p:txBody>
      </p:sp>
    </p:spTree>
    <p:extLst>
      <p:ext uri="{BB962C8B-B14F-4D97-AF65-F5344CB8AC3E}">
        <p14:creationId xmlns:p14="http://schemas.microsoft.com/office/powerpoint/2010/main" val="3302835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7907812-569A-4240-BC13-C3B96F3E011E}" type="slidenum">
              <a:rPr lang="fr-FR" smtClean="0"/>
              <a:t>13</a:t>
            </a:fld>
            <a:endParaRPr lang="fr-FR"/>
          </a:p>
        </p:txBody>
      </p:sp>
    </p:spTree>
    <p:extLst>
      <p:ext uri="{BB962C8B-B14F-4D97-AF65-F5344CB8AC3E}">
        <p14:creationId xmlns:p14="http://schemas.microsoft.com/office/powerpoint/2010/main" val="67749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7907812-569A-4240-BC13-C3B96F3E011E}" type="slidenum">
              <a:rPr lang="fr-FR" smtClean="0"/>
              <a:t>14</a:t>
            </a:fld>
            <a:endParaRPr lang="fr-FR"/>
          </a:p>
        </p:txBody>
      </p:sp>
    </p:spTree>
    <p:extLst>
      <p:ext uri="{BB962C8B-B14F-4D97-AF65-F5344CB8AC3E}">
        <p14:creationId xmlns:p14="http://schemas.microsoft.com/office/powerpoint/2010/main" val="9544366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7907812-569A-4240-BC13-C3B96F3E011E}" type="slidenum">
              <a:rPr lang="fr-FR" smtClean="0"/>
              <a:t>15</a:t>
            </a:fld>
            <a:endParaRPr lang="fr-FR"/>
          </a:p>
        </p:txBody>
      </p:sp>
    </p:spTree>
    <p:extLst>
      <p:ext uri="{BB962C8B-B14F-4D97-AF65-F5344CB8AC3E}">
        <p14:creationId xmlns:p14="http://schemas.microsoft.com/office/powerpoint/2010/main" val="3127078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7907812-569A-4240-BC13-C3B96F3E011E}" type="slidenum">
              <a:rPr lang="fr-FR" smtClean="0"/>
              <a:t>16</a:t>
            </a:fld>
            <a:endParaRPr lang="fr-FR"/>
          </a:p>
        </p:txBody>
      </p:sp>
    </p:spTree>
    <p:extLst>
      <p:ext uri="{BB962C8B-B14F-4D97-AF65-F5344CB8AC3E}">
        <p14:creationId xmlns:p14="http://schemas.microsoft.com/office/powerpoint/2010/main" val="25759854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7907812-569A-4240-BC13-C3B96F3E011E}" type="slidenum">
              <a:rPr lang="fr-FR" smtClean="0"/>
              <a:t>17</a:t>
            </a:fld>
            <a:endParaRPr lang="fr-FR"/>
          </a:p>
        </p:txBody>
      </p:sp>
    </p:spTree>
    <p:extLst>
      <p:ext uri="{BB962C8B-B14F-4D97-AF65-F5344CB8AC3E}">
        <p14:creationId xmlns:p14="http://schemas.microsoft.com/office/powerpoint/2010/main" val="3424506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7907812-569A-4240-BC13-C3B96F3E011E}" type="slidenum">
              <a:rPr lang="fr-FR" smtClean="0"/>
              <a:t>18</a:t>
            </a:fld>
            <a:endParaRPr lang="fr-FR"/>
          </a:p>
        </p:txBody>
      </p:sp>
    </p:spTree>
    <p:extLst>
      <p:ext uri="{BB962C8B-B14F-4D97-AF65-F5344CB8AC3E}">
        <p14:creationId xmlns:p14="http://schemas.microsoft.com/office/powerpoint/2010/main" val="2341703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endParaRPr lang="fr-FR" dirty="0"/>
          </a:p>
          <a:p>
            <a:r>
              <a:rPr lang="fr-FR" dirty="0"/>
              <a:t>L’image</a:t>
            </a:r>
          </a:p>
        </p:txBody>
      </p:sp>
      <p:sp>
        <p:nvSpPr>
          <p:cNvPr id="4" name="Espace réservé du numéro de diapositive 3"/>
          <p:cNvSpPr>
            <a:spLocks noGrp="1"/>
          </p:cNvSpPr>
          <p:nvPr>
            <p:ph type="sldNum" sz="quarter" idx="5"/>
          </p:nvPr>
        </p:nvSpPr>
        <p:spPr/>
        <p:txBody>
          <a:bodyPr/>
          <a:lstStyle/>
          <a:p>
            <a:fld id="{C7907812-569A-4240-BC13-C3B96F3E011E}" type="slidenum">
              <a:rPr lang="fr-FR" smtClean="0"/>
              <a:t>19</a:t>
            </a:fld>
            <a:endParaRPr lang="fr-FR"/>
          </a:p>
        </p:txBody>
      </p:sp>
    </p:spTree>
    <p:extLst>
      <p:ext uri="{BB962C8B-B14F-4D97-AF65-F5344CB8AC3E}">
        <p14:creationId xmlns:p14="http://schemas.microsoft.com/office/powerpoint/2010/main" val="461510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7907812-569A-4240-BC13-C3B96F3E011E}" type="slidenum">
              <a:rPr lang="fr-FR" smtClean="0"/>
              <a:t>2</a:t>
            </a:fld>
            <a:endParaRPr lang="fr-FR"/>
          </a:p>
        </p:txBody>
      </p:sp>
    </p:spTree>
    <p:extLst>
      <p:ext uri="{BB962C8B-B14F-4D97-AF65-F5344CB8AC3E}">
        <p14:creationId xmlns:p14="http://schemas.microsoft.com/office/powerpoint/2010/main" val="1893840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endParaRPr lang="fr-FR" dirty="0"/>
          </a:p>
          <a:p>
            <a:r>
              <a:rPr lang="fr-FR" dirty="0"/>
              <a:t>L’image</a:t>
            </a:r>
          </a:p>
        </p:txBody>
      </p:sp>
      <p:sp>
        <p:nvSpPr>
          <p:cNvPr id="4" name="Espace réservé du numéro de diapositive 3"/>
          <p:cNvSpPr>
            <a:spLocks noGrp="1"/>
          </p:cNvSpPr>
          <p:nvPr>
            <p:ph type="sldNum" sz="quarter" idx="5"/>
          </p:nvPr>
        </p:nvSpPr>
        <p:spPr/>
        <p:txBody>
          <a:bodyPr/>
          <a:lstStyle/>
          <a:p>
            <a:fld id="{C7907812-569A-4240-BC13-C3B96F3E011E}" type="slidenum">
              <a:rPr lang="fr-FR" smtClean="0"/>
              <a:t>20</a:t>
            </a:fld>
            <a:endParaRPr lang="fr-FR"/>
          </a:p>
        </p:txBody>
      </p:sp>
    </p:spTree>
    <p:extLst>
      <p:ext uri="{BB962C8B-B14F-4D97-AF65-F5344CB8AC3E}">
        <p14:creationId xmlns:p14="http://schemas.microsoft.com/office/powerpoint/2010/main" val="16959717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endParaRPr lang="fr-FR" dirty="0"/>
          </a:p>
          <a:p>
            <a:r>
              <a:rPr lang="fr-FR" dirty="0"/>
              <a:t>L’image</a:t>
            </a:r>
          </a:p>
        </p:txBody>
      </p:sp>
      <p:sp>
        <p:nvSpPr>
          <p:cNvPr id="4" name="Espace réservé du numéro de diapositive 3"/>
          <p:cNvSpPr>
            <a:spLocks noGrp="1"/>
          </p:cNvSpPr>
          <p:nvPr>
            <p:ph type="sldNum" sz="quarter" idx="5"/>
          </p:nvPr>
        </p:nvSpPr>
        <p:spPr/>
        <p:txBody>
          <a:bodyPr/>
          <a:lstStyle/>
          <a:p>
            <a:fld id="{C7907812-569A-4240-BC13-C3B96F3E011E}" type="slidenum">
              <a:rPr lang="fr-FR" smtClean="0"/>
              <a:t>21</a:t>
            </a:fld>
            <a:endParaRPr lang="fr-FR"/>
          </a:p>
        </p:txBody>
      </p:sp>
    </p:spTree>
    <p:extLst>
      <p:ext uri="{BB962C8B-B14F-4D97-AF65-F5344CB8AC3E}">
        <p14:creationId xmlns:p14="http://schemas.microsoft.com/office/powerpoint/2010/main" val="3497407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endParaRPr lang="fr-FR" dirty="0"/>
          </a:p>
          <a:p>
            <a:r>
              <a:rPr lang="fr-FR" dirty="0"/>
              <a:t>L’image</a:t>
            </a:r>
          </a:p>
        </p:txBody>
      </p:sp>
      <p:sp>
        <p:nvSpPr>
          <p:cNvPr id="4" name="Espace réservé du numéro de diapositive 3"/>
          <p:cNvSpPr>
            <a:spLocks noGrp="1"/>
          </p:cNvSpPr>
          <p:nvPr>
            <p:ph type="sldNum" sz="quarter" idx="5"/>
          </p:nvPr>
        </p:nvSpPr>
        <p:spPr/>
        <p:txBody>
          <a:bodyPr/>
          <a:lstStyle/>
          <a:p>
            <a:fld id="{C7907812-569A-4240-BC13-C3B96F3E011E}" type="slidenum">
              <a:rPr lang="fr-FR" smtClean="0"/>
              <a:t>22</a:t>
            </a:fld>
            <a:endParaRPr lang="fr-FR"/>
          </a:p>
        </p:txBody>
      </p:sp>
    </p:spTree>
    <p:extLst>
      <p:ext uri="{BB962C8B-B14F-4D97-AF65-F5344CB8AC3E}">
        <p14:creationId xmlns:p14="http://schemas.microsoft.com/office/powerpoint/2010/main" val="32693516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endParaRPr lang="fr-FR" dirty="0"/>
          </a:p>
          <a:p>
            <a:r>
              <a:rPr lang="fr-FR" dirty="0"/>
              <a:t>L’image</a:t>
            </a:r>
          </a:p>
        </p:txBody>
      </p:sp>
      <p:sp>
        <p:nvSpPr>
          <p:cNvPr id="4" name="Espace réservé du numéro de diapositive 3"/>
          <p:cNvSpPr>
            <a:spLocks noGrp="1"/>
          </p:cNvSpPr>
          <p:nvPr>
            <p:ph type="sldNum" sz="quarter" idx="5"/>
          </p:nvPr>
        </p:nvSpPr>
        <p:spPr/>
        <p:txBody>
          <a:bodyPr/>
          <a:lstStyle/>
          <a:p>
            <a:fld id="{C7907812-569A-4240-BC13-C3B96F3E011E}" type="slidenum">
              <a:rPr lang="fr-FR" smtClean="0"/>
              <a:t>23</a:t>
            </a:fld>
            <a:endParaRPr lang="fr-FR"/>
          </a:p>
        </p:txBody>
      </p:sp>
    </p:spTree>
    <p:extLst>
      <p:ext uri="{BB962C8B-B14F-4D97-AF65-F5344CB8AC3E}">
        <p14:creationId xmlns:p14="http://schemas.microsoft.com/office/powerpoint/2010/main" val="30353747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endParaRPr lang="fr-FR" dirty="0"/>
          </a:p>
          <a:p>
            <a:r>
              <a:rPr lang="fr-FR" dirty="0"/>
              <a:t>L’image</a:t>
            </a:r>
          </a:p>
        </p:txBody>
      </p:sp>
      <p:sp>
        <p:nvSpPr>
          <p:cNvPr id="4" name="Espace réservé du numéro de diapositive 3"/>
          <p:cNvSpPr>
            <a:spLocks noGrp="1"/>
          </p:cNvSpPr>
          <p:nvPr>
            <p:ph type="sldNum" sz="quarter" idx="5"/>
          </p:nvPr>
        </p:nvSpPr>
        <p:spPr/>
        <p:txBody>
          <a:bodyPr/>
          <a:lstStyle/>
          <a:p>
            <a:fld id="{C7907812-569A-4240-BC13-C3B96F3E011E}" type="slidenum">
              <a:rPr lang="fr-FR" smtClean="0"/>
              <a:t>24</a:t>
            </a:fld>
            <a:endParaRPr lang="fr-FR"/>
          </a:p>
        </p:txBody>
      </p:sp>
    </p:spTree>
    <p:extLst>
      <p:ext uri="{BB962C8B-B14F-4D97-AF65-F5344CB8AC3E}">
        <p14:creationId xmlns:p14="http://schemas.microsoft.com/office/powerpoint/2010/main" val="40215307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endParaRPr lang="fr-FR" dirty="0"/>
          </a:p>
          <a:p>
            <a:r>
              <a:rPr lang="fr-FR" dirty="0"/>
              <a:t>L’image</a:t>
            </a:r>
          </a:p>
        </p:txBody>
      </p:sp>
      <p:sp>
        <p:nvSpPr>
          <p:cNvPr id="4" name="Espace réservé du numéro de diapositive 3"/>
          <p:cNvSpPr>
            <a:spLocks noGrp="1"/>
          </p:cNvSpPr>
          <p:nvPr>
            <p:ph type="sldNum" sz="quarter" idx="5"/>
          </p:nvPr>
        </p:nvSpPr>
        <p:spPr/>
        <p:txBody>
          <a:bodyPr/>
          <a:lstStyle/>
          <a:p>
            <a:fld id="{C7907812-569A-4240-BC13-C3B96F3E011E}" type="slidenum">
              <a:rPr lang="fr-FR" smtClean="0"/>
              <a:t>25</a:t>
            </a:fld>
            <a:endParaRPr lang="fr-FR"/>
          </a:p>
        </p:txBody>
      </p:sp>
    </p:spTree>
    <p:extLst>
      <p:ext uri="{BB962C8B-B14F-4D97-AF65-F5344CB8AC3E}">
        <p14:creationId xmlns:p14="http://schemas.microsoft.com/office/powerpoint/2010/main" val="24059553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endParaRPr lang="fr-FR" dirty="0"/>
          </a:p>
          <a:p>
            <a:r>
              <a:rPr lang="fr-FR" dirty="0"/>
              <a:t>L’image</a:t>
            </a:r>
          </a:p>
        </p:txBody>
      </p:sp>
      <p:sp>
        <p:nvSpPr>
          <p:cNvPr id="4" name="Espace réservé du numéro de diapositive 3"/>
          <p:cNvSpPr>
            <a:spLocks noGrp="1"/>
          </p:cNvSpPr>
          <p:nvPr>
            <p:ph type="sldNum" sz="quarter" idx="5"/>
          </p:nvPr>
        </p:nvSpPr>
        <p:spPr/>
        <p:txBody>
          <a:bodyPr/>
          <a:lstStyle/>
          <a:p>
            <a:fld id="{C7907812-569A-4240-BC13-C3B96F3E011E}" type="slidenum">
              <a:rPr lang="fr-FR" smtClean="0"/>
              <a:t>26</a:t>
            </a:fld>
            <a:endParaRPr lang="fr-FR"/>
          </a:p>
        </p:txBody>
      </p:sp>
    </p:spTree>
    <p:extLst>
      <p:ext uri="{BB962C8B-B14F-4D97-AF65-F5344CB8AC3E}">
        <p14:creationId xmlns:p14="http://schemas.microsoft.com/office/powerpoint/2010/main" val="495199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endParaRPr lang="fr-FR" dirty="0"/>
          </a:p>
          <a:p>
            <a:r>
              <a:rPr lang="fr-FR" dirty="0"/>
              <a:t>L’image</a:t>
            </a:r>
          </a:p>
        </p:txBody>
      </p:sp>
      <p:sp>
        <p:nvSpPr>
          <p:cNvPr id="4" name="Espace réservé du numéro de diapositive 3"/>
          <p:cNvSpPr>
            <a:spLocks noGrp="1"/>
          </p:cNvSpPr>
          <p:nvPr>
            <p:ph type="sldNum" sz="quarter" idx="5"/>
          </p:nvPr>
        </p:nvSpPr>
        <p:spPr/>
        <p:txBody>
          <a:bodyPr/>
          <a:lstStyle/>
          <a:p>
            <a:fld id="{C7907812-569A-4240-BC13-C3B96F3E011E}" type="slidenum">
              <a:rPr lang="fr-FR" smtClean="0"/>
              <a:t>27</a:t>
            </a:fld>
            <a:endParaRPr lang="fr-FR"/>
          </a:p>
        </p:txBody>
      </p:sp>
    </p:spTree>
    <p:extLst>
      <p:ext uri="{BB962C8B-B14F-4D97-AF65-F5344CB8AC3E}">
        <p14:creationId xmlns:p14="http://schemas.microsoft.com/office/powerpoint/2010/main" val="41921299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endParaRPr lang="fr-FR" dirty="0"/>
          </a:p>
          <a:p>
            <a:r>
              <a:rPr lang="fr-FR" dirty="0"/>
              <a:t>L’image</a:t>
            </a:r>
          </a:p>
        </p:txBody>
      </p:sp>
      <p:sp>
        <p:nvSpPr>
          <p:cNvPr id="4" name="Espace réservé du numéro de diapositive 3"/>
          <p:cNvSpPr>
            <a:spLocks noGrp="1"/>
          </p:cNvSpPr>
          <p:nvPr>
            <p:ph type="sldNum" sz="quarter" idx="5"/>
          </p:nvPr>
        </p:nvSpPr>
        <p:spPr/>
        <p:txBody>
          <a:bodyPr/>
          <a:lstStyle/>
          <a:p>
            <a:fld id="{C7907812-569A-4240-BC13-C3B96F3E011E}" type="slidenum">
              <a:rPr lang="fr-FR" smtClean="0"/>
              <a:t>28</a:t>
            </a:fld>
            <a:endParaRPr lang="fr-FR"/>
          </a:p>
        </p:txBody>
      </p:sp>
    </p:spTree>
    <p:extLst>
      <p:ext uri="{BB962C8B-B14F-4D97-AF65-F5344CB8AC3E}">
        <p14:creationId xmlns:p14="http://schemas.microsoft.com/office/powerpoint/2010/main" val="30369168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endParaRPr lang="fr-FR" dirty="0"/>
          </a:p>
          <a:p>
            <a:r>
              <a:rPr lang="fr-FR" dirty="0"/>
              <a:t>L’image</a:t>
            </a:r>
          </a:p>
        </p:txBody>
      </p:sp>
      <p:sp>
        <p:nvSpPr>
          <p:cNvPr id="4" name="Espace réservé du numéro de diapositive 3"/>
          <p:cNvSpPr>
            <a:spLocks noGrp="1"/>
          </p:cNvSpPr>
          <p:nvPr>
            <p:ph type="sldNum" sz="quarter" idx="5"/>
          </p:nvPr>
        </p:nvSpPr>
        <p:spPr/>
        <p:txBody>
          <a:bodyPr/>
          <a:lstStyle/>
          <a:p>
            <a:fld id="{C7907812-569A-4240-BC13-C3B96F3E011E}" type="slidenum">
              <a:rPr lang="fr-FR" smtClean="0"/>
              <a:t>29</a:t>
            </a:fld>
            <a:endParaRPr lang="fr-FR"/>
          </a:p>
        </p:txBody>
      </p:sp>
    </p:spTree>
    <p:extLst>
      <p:ext uri="{BB962C8B-B14F-4D97-AF65-F5344CB8AC3E}">
        <p14:creationId xmlns:p14="http://schemas.microsoft.com/office/powerpoint/2010/main" val="1397323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p>
        </p:txBody>
      </p:sp>
      <p:sp>
        <p:nvSpPr>
          <p:cNvPr id="4" name="Espace réservé du numéro de diapositive 3"/>
          <p:cNvSpPr>
            <a:spLocks noGrp="1"/>
          </p:cNvSpPr>
          <p:nvPr>
            <p:ph type="sldNum" sz="quarter" idx="5"/>
          </p:nvPr>
        </p:nvSpPr>
        <p:spPr/>
        <p:txBody>
          <a:bodyPr/>
          <a:lstStyle/>
          <a:p>
            <a:fld id="{C7907812-569A-4240-BC13-C3B96F3E011E}" type="slidenum">
              <a:rPr lang="fr-FR" smtClean="0"/>
              <a:t>3</a:t>
            </a:fld>
            <a:endParaRPr lang="fr-FR"/>
          </a:p>
        </p:txBody>
      </p:sp>
    </p:spTree>
    <p:extLst>
      <p:ext uri="{BB962C8B-B14F-4D97-AF65-F5344CB8AC3E}">
        <p14:creationId xmlns:p14="http://schemas.microsoft.com/office/powerpoint/2010/main" val="15716889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endParaRPr lang="fr-FR" dirty="0"/>
          </a:p>
          <a:p>
            <a:r>
              <a:rPr lang="fr-FR" dirty="0"/>
              <a:t>L’image</a:t>
            </a:r>
          </a:p>
        </p:txBody>
      </p:sp>
      <p:sp>
        <p:nvSpPr>
          <p:cNvPr id="4" name="Espace réservé du numéro de diapositive 3"/>
          <p:cNvSpPr>
            <a:spLocks noGrp="1"/>
          </p:cNvSpPr>
          <p:nvPr>
            <p:ph type="sldNum" sz="quarter" idx="5"/>
          </p:nvPr>
        </p:nvSpPr>
        <p:spPr/>
        <p:txBody>
          <a:bodyPr/>
          <a:lstStyle/>
          <a:p>
            <a:fld id="{C7907812-569A-4240-BC13-C3B96F3E011E}" type="slidenum">
              <a:rPr lang="fr-FR" smtClean="0"/>
              <a:t>30</a:t>
            </a:fld>
            <a:endParaRPr lang="fr-FR"/>
          </a:p>
        </p:txBody>
      </p:sp>
    </p:spTree>
    <p:extLst>
      <p:ext uri="{BB962C8B-B14F-4D97-AF65-F5344CB8AC3E}">
        <p14:creationId xmlns:p14="http://schemas.microsoft.com/office/powerpoint/2010/main" val="2975775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7907812-569A-4240-BC13-C3B96F3E011E}" type="slidenum">
              <a:rPr lang="fr-FR" smtClean="0"/>
              <a:t>4</a:t>
            </a:fld>
            <a:endParaRPr lang="fr-FR"/>
          </a:p>
        </p:txBody>
      </p:sp>
    </p:spTree>
    <p:extLst>
      <p:ext uri="{BB962C8B-B14F-4D97-AF65-F5344CB8AC3E}">
        <p14:creationId xmlns:p14="http://schemas.microsoft.com/office/powerpoint/2010/main" val="2684176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7907812-569A-4240-BC13-C3B96F3E011E}" type="slidenum">
              <a:rPr lang="fr-FR" smtClean="0"/>
              <a:t>5</a:t>
            </a:fld>
            <a:endParaRPr lang="fr-FR"/>
          </a:p>
        </p:txBody>
      </p:sp>
    </p:spTree>
    <p:extLst>
      <p:ext uri="{BB962C8B-B14F-4D97-AF65-F5344CB8AC3E}">
        <p14:creationId xmlns:p14="http://schemas.microsoft.com/office/powerpoint/2010/main" val="1918088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7907812-569A-4240-BC13-C3B96F3E011E}" type="slidenum">
              <a:rPr lang="fr-FR" smtClean="0"/>
              <a:t>6</a:t>
            </a:fld>
            <a:endParaRPr lang="fr-FR"/>
          </a:p>
        </p:txBody>
      </p:sp>
    </p:spTree>
    <p:extLst>
      <p:ext uri="{BB962C8B-B14F-4D97-AF65-F5344CB8AC3E}">
        <p14:creationId xmlns:p14="http://schemas.microsoft.com/office/powerpoint/2010/main" val="2541468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7907812-569A-4240-BC13-C3B96F3E011E}" type="slidenum">
              <a:rPr lang="fr-FR" smtClean="0"/>
              <a:t>7</a:t>
            </a:fld>
            <a:endParaRPr lang="fr-FR"/>
          </a:p>
        </p:txBody>
      </p:sp>
    </p:spTree>
    <p:extLst>
      <p:ext uri="{BB962C8B-B14F-4D97-AF65-F5344CB8AC3E}">
        <p14:creationId xmlns:p14="http://schemas.microsoft.com/office/powerpoint/2010/main" val="3218357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7907812-569A-4240-BC13-C3B96F3E011E}" type="slidenum">
              <a:rPr lang="fr-FR" smtClean="0"/>
              <a:t>8</a:t>
            </a:fld>
            <a:endParaRPr lang="fr-FR"/>
          </a:p>
        </p:txBody>
      </p:sp>
    </p:spTree>
    <p:extLst>
      <p:ext uri="{BB962C8B-B14F-4D97-AF65-F5344CB8AC3E}">
        <p14:creationId xmlns:p14="http://schemas.microsoft.com/office/powerpoint/2010/main" val="2518169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7907812-569A-4240-BC13-C3B96F3E011E}" type="slidenum">
              <a:rPr lang="fr-FR" smtClean="0"/>
              <a:t>9</a:t>
            </a:fld>
            <a:endParaRPr lang="fr-FR"/>
          </a:p>
        </p:txBody>
      </p:sp>
    </p:spTree>
    <p:extLst>
      <p:ext uri="{BB962C8B-B14F-4D97-AF65-F5344CB8AC3E}">
        <p14:creationId xmlns:p14="http://schemas.microsoft.com/office/powerpoint/2010/main" val="488923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5F4308-B1A2-8942-8F00-94AEE8A4527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196A439-C58B-0E48-9159-D5A1BFF84B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41C0ED9-F6CD-7848-A71B-B3E36AB3F4DC}"/>
              </a:ext>
            </a:extLst>
          </p:cNvPr>
          <p:cNvSpPr>
            <a:spLocks noGrp="1"/>
          </p:cNvSpPr>
          <p:nvPr>
            <p:ph type="dt" sz="half" idx="10"/>
          </p:nvPr>
        </p:nvSpPr>
        <p:spPr/>
        <p:txBody>
          <a:bodyPr/>
          <a:lstStyle/>
          <a:p>
            <a:fld id="{70BAEE79-15DA-F249-BA6E-4777584CA10C}" type="datetimeFigureOut">
              <a:rPr lang="fr-FR" smtClean="0"/>
              <a:t>13/05/2021</a:t>
            </a:fld>
            <a:endParaRPr lang="fr-FR"/>
          </a:p>
        </p:txBody>
      </p:sp>
      <p:sp>
        <p:nvSpPr>
          <p:cNvPr id="5" name="Espace réservé du pied de page 4">
            <a:extLst>
              <a:ext uri="{FF2B5EF4-FFF2-40B4-BE49-F238E27FC236}">
                <a16:creationId xmlns:a16="http://schemas.microsoft.com/office/drawing/2014/main" id="{BC5BBD6E-8223-C448-BA2B-AEE5650B2E2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2ABA5AB-5508-294A-B3D2-6327E9B3A709}"/>
              </a:ext>
            </a:extLst>
          </p:cNvPr>
          <p:cNvSpPr>
            <a:spLocks noGrp="1"/>
          </p:cNvSpPr>
          <p:nvPr>
            <p:ph type="sldNum" sz="quarter" idx="12"/>
          </p:nvPr>
        </p:nvSpPr>
        <p:spPr/>
        <p:txBody>
          <a:bodyPr/>
          <a:lstStyle/>
          <a:p>
            <a:fld id="{240970B9-C2BA-6B4E-B814-9BAC639283DC}" type="slidenum">
              <a:rPr lang="fr-FR" smtClean="0"/>
              <a:t>‹N°›</a:t>
            </a:fld>
            <a:endParaRPr lang="fr-FR"/>
          </a:p>
        </p:txBody>
      </p:sp>
    </p:spTree>
    <p:extLst>
      <p:ext uri="{BB962C8B-B14F-4D97-AF65-F5344CB8AC3E}">
        <p14:creationId xmlns:p14="http://schemas.microsoft.com/office/powerpoint/2010/main" val="3613631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4DF5BF-A1BE-9E4D-96E5-049FC9B86FDA}"/>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BBEDA07-806B-2740-B130-9295E470C90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43FEA19-C639-434E-96BC-C4A7630536D4}"/>
              </a:ext>
            </a:extLst>
          </p:cNvPr>
          <p:cNvSpPr>
            <a:spLocks noGrp="1"/>
          </p:cNvSpPr>
          <p:nvPr>
            <p:ph type="dt" sz="half" idx="10"/>
          </p:nvPr>
        </p:nvSpPr>
        <p:spPr/>
        <p:txBody>
          <a:bodyPr/>
          <a:lstStyle/>
          <a:p>
            <a:fld id="{70BAEE79-15DA-F249-BA6E-4777584CA10C}" type="datetimeFigureOut">
              <a:rPr lang="fr-FR" smtClean="0"/>
              <a:t>13/05/2021</a:t>
            </a:fld>
            <a:endParaRPr lang="fr-FR"/>
          </a:p>
        </p:txBody>
      </p:sp>
      <p:sp>
        <p:nvSpPr>
          <p:cNvPr id="5" name="Espace réservé du pied de page 4">
            <a:extLst>
              <a:ext uri="{FF2B5EF4-FFF2-40B4-BE49-F238E27FC236}">
                <a16:creationId xmlns:a16="http://schemas.microsoft.com/office/drawing/2014/main" id="{65F0449A-79CB-AA48-8E7B-55E7F5C21E0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651EC79-CDE2-4C4B-BAE7-0E7D966641A3}"/>
              </a:ext>
            </a:extLst>
          </p:cNvPr>
          <p:cNvSpPr>
            <a:spLocks noGrp="1"/>
          </p:cNvSpPr>
          <p:nvPr>
            <p:ph type="sldNum" sz="quarter" idx="12"/>
          </p:nvPr>
        </p:nvSpPr>
        <p:spPr/>
        <p:txBody>
          <a:bodyPr/>
          <a:lstStyle/>
          <a:p>
            <a:fld id="{240970B9-C2BA-6B4E-B814-9BAC639283DC}" type="slidenum">
              <a:rPr lang="fr-FR" smtClean="0"/>
              <a:t>‹N°›</a:t>
            </a:fld>
            <a:endParaRPr lang="fr-FR"/>
          </a:p>
        </p:txBody>
      </p:sp>
    </p:spTree>
    <p:extLst>
      <p:ext uri="{BB962C8B-B14F-4D97-AF65-F5344CB8AC3E}">
        <p14:creationId xmlns:p14="http://schemas.microsoft.com/office/powerpoint/2010/main" val="1482463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0F46D2E-4815-D94B-B936-463A454271D9}"/>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43835282-73F8-BC42-8A08-0E2695F096B4}"/>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4CE422E-6C00-7545-A9A2-6E5875027880}"/>
              </a:ext>
            </a:extLst>
          </p:cNvPr>
          <p:cNvSpPr>
            <a:spLocks noGrp="1"/>
          </p:cNvSpPr>
          <p:nvPr>
            <p:ph type="dt" sz="half" idx="10"/>
          </p:nvPr>
        </p:nvSpPr>
        <p:spPr/>
        <p:txBody>
          <a:bodyPr/>
          <a:lstStyle/>
          <a:p>
            <a:fld id="{70BAEE79-15DA-F249-BA6E-4777584CA10C}" type="datetimeFigureOut">
              <a:rPr lang="fr-FR" smtClean="0"/>
              <a:t>13/05/2021</a:t>
            </a:fld>
            <a:endParaRPr lang="fr-FR"/>
          </a:p>
        </p:txBody>
      </p:sp>
      <p:sp>
        <p:nvSpPr>
          <p:cNvPr id="5" name="Espace réservé du pied de page 4">
            <a:extLst>
              <a:ext uri="{FF2B5EF4-FFF2-40B4-BE49-F238E27FC236}">
                <a16:creationId xmlns:a16="http://schemas.microsoft.com/office/drawing/2014/main" id="{E1FED086-4B83-EF40-9ED2-48C8484196B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D78D4FE-80BC-864A-A8D1-697D1E4E2BAF}"/>
              </a:ext>
            </a:extLst>
          </p:cNvPr>
          <p:cNvSpPr>
            <a:spLocks noGrp="1"/>
          </p:cNvSpPr>
          <p:nvPr>
            <p:ph type="sldNum" sz="quarter" idx="12"/>
          </p:nvPr>
        </p:nvSpPr>
        <p:spPr/>
        <p:txBody>
          <a:bodyPr/>
          <a:lstStyle/>
          <a:p>
            <a:fld id="{240970B9-C2BA-6B4E-B814-9BAC639283DC}" type="slidenum">
              <a:rPr lang="fr-FR" smtClean="0"/>
              <a:t>‹N°›</a:t>
            </a:fld>
            <a:endParaRPr lang="fr-FR"/>
          </a:p>
        </p:txBody>
      </p:sp>
    </p:spTree>
    <p:extLst>
      <p:ext uri="{BB962C8B-B14F-4D97-AF65-F5344CB8AC3E}">
        <p14:creationId xmlns:p14="http://schemas.microsoft.com/office/powerpoint/2010/main" val="2197674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F6996B-99F8-5543-AAF8-EB5019FE443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0C9E5A2-0341-294C-A0ED-3A1C459430D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A04D126-1248-D24E-A141-2FE5F0FF2A9B}"/>
              </a:ext>
            </a:extLst>
          </p:cNvPr>
          <p:cNvSpPr>
            <a:spLocks noGrp="1"/>
          </p:cNvSpPr>
          <p:nvPr>
            <p:ph type="dt" sz="half" idx="10"/>
          </p:nvPr>
        </p:nvSpPr>
        <p:spPr/>
        <p:txBody>
          <a:bodyPr/>
          <a:lstStyle/>
          <a:p>
            <a:fld id="{70BAEE79-15DA-F249-BA6E-4777584CA10C}" type="datetimeFigureOut">
              <a:rPr lang="fr-FR" smtClean="0"/>
              <a:t>13/05/2021</a:t>
            </a:fld>
            <a:endParaRPr lang="fr-FR"/>
          </a:p>
        </p:txBody>
      </p:sp>
      <p:sp>
        <p:nvSpPr>
          <p:cNvPr id="5" name="Espace réservé du pied de page 4">
            <a:extLst>
              <a:ext uri="{FF2B5EF4-FFF2-40B4-BE49-F238E27FC236}">
                <a16:creationId xmlns:a16="http://schemas.microsoft.com/office/drawing/2014/main" id="{A079C07C-A2DB-494B-8386-0AB40D406DC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DDAE88D-D38D-4042-8C13-1C0DAF4D5A51}"/>
              </a:ext>
            </a:extLst>
          </p:cNvPr>
          <p:cNvSpPr>
            <a:spLocks noGrp="1"/>
          </p:cNvSpPr>
          <p:nvPr>
            <p:ph type="sldNum" sz="quarter" idx="12"/>
          </p:nvPr>
        </p:nvSpPr>
        <p:spPr/>
        <p:txBody>
          <a:bodyPr/>
          <a:lstStyle/>
          <a:p>
            <a:fld id="{240970B9-C2BA-6B4E-B814-9BAC639283DC}" type="slidenum">
              <a:rPr lang="fr-FR" smtClean="0"/>
              <a:t>‹N°›</a:t>
            </a:fld>
            <a:endParaRPr lang="fr-FR"/>
          </a:p>
        </p:txBody>
      </p:sp>
    </p:spTree>
    <p:extLst>
      <p:ext uri="{BB962C8B-B14F-4D97-AF65-F5344CB8AC3E}">
        <p14:creationId xmlns:p14="http://schemas.microsoft.com/office/powerpoint/2010/main" val="3528852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95F624-2880-0C4C-9AF3-12018E351F4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897F9B12-2F2B-8247-B98F-5EA40EA694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8B79D48-517E-EF4D-8496-852B075C0B5B}"/>
              </a:ext>
            </a:extLst>
          </p:cNvPr>
          <p:cNvSpPr>
            <a:spLocks noGrp="1"/>
          </p:cNvSpPr>
          <p:nvPr>
            <p:ph type="dt" sz="half" idx="10"/>
          </p:nvPr>
        </p:nvSpPr>
        <p:spPr/>
        <p:txBody>
          <a:bodyPr/>
          <a:lstStyle/>
          <a:p>
            <a:fld id="{70BAEE79-15DA-F249-BA6E-4777584CA10C}" type="datetimeFigureOut">
              <a:rPr lang="fr-FR" smtClean="0"/>
              <a:t>13/05/2021</a:t>
            </a:fld>
            <a:endParaRPr lang="fr-FR"/>
          </a:p>
        </p:txBody>
      </p:sp>
      <p:sp>
        <p:nvSpPr>
          <p:cNvPr id="5" name="Espace réservé du pied de page 4">
            <a:extLst>
              <a:ext uri="{FF2B5EF4-FFF2-40B4-BE49-F238E27FC236}">
                <a16:creationId xmlns:a16="http://schemas.microsoft.com/office/drawing/2014/main" id="{B539DAC9-65CB-964F-B10A-608711130C2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0736CAD-1EB7-DA42-8159-1D767E991711}"/>
              </a:ext>
            </a:extLst>
          </p:cNvPr>
          <p:cNvSpPr>
            <a:spLocks noGrp="1"/>
          </p:cNvSpPr>
          <p:nvPr>
            <p:ph type="sldNum" sz="quarter" idx="12"/>
          </p:nvPr>
        </p:nvSpPr>
        <p:spPr/>
        <p:txBody>
          <a:bodyPr/>
          <a:lstStyle/>
          <a:p>
            <a:fld id="{240970B9-C2BA-6B4E-B814-9BAC639283DC}" type="slidenum">
              <a:rPr lang="fr-FR" smtClean="0"/>
              <a:t>‹N°›</a:t>
            </a:fld>
            <a:endParaRPr lang="fr-FR"/>
          </a:p>
        </p:txBody>
      </p:sp>
    </p:spTree>
    <p:extLst>
      <p:ext uri="{BB962C8B-B14F-4D97-AF65-F5344CB8AC3E}">
        <p14:creationId xmlns:p14="http://schemas.microsoft.com/office/powerpoint/2010/main" val="2635083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B4E2ED-59D8-5443-B42B-5225BE430B4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1525D7D-A59E-BE41-9106-CFACAF506328}"/>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22AD570-C81E-A14F-9EDE-C4B4907C72C8}"/>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AD76E06F-6F1C-444F-8A70-93E17BCC97CD}"/>
              </a:ext>
            </a:extLst>
          </p:cNvPr>
          <p:cNvSpPr>
            <a:spLocks noGrp="1"/>
          </p:cNvSpPr>
          <p:nvPr>
            <p:ph type="dt" sz="half" idx="10"/>
          </p:nvPr>
        </p:nvSpPr>
        <p:spPr/>
        <p:txBody>
          <a:bodyPr/>
          <a:lstStyle/>
          <a:p>
            <a:fld id="{70BAEE79-15DA-F249-BA6E-4777584CA10C}" type="datetimeFigureOut">
              <a:rPr lang="fr-FR" smtClean="0"/>
              <a:t>13/05/2021</a:t>
            </a:fld>
            <a:endParaRPr lang="fr-FR"/>
          </a:p>
        </p:txBody>
      </p:sp>
      <p:sp>
        <p:nvSpPr>
          <p:cNvPr id="6" name="Espace réservé du pied de page 5">
            <a:extLst>
              <a:ext uri="{FF2B5EF4-FFF2-40B4-BE49-F238E27FC236}">
                <a16:creationId xmlns:a16="http://schemas.microsoft.com/office/drawing/2014/main" id="{208EF11C-E4B0-B448-B468-81064625F60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A4319BD-9485-BE47-97B1-1A2BFA33A235}"/>
              </a:ext>
            </a:extLst>
          </p:cNvPr>
          <p:cNvSpPr>
            <a:spLocks noGrp="1"/>
          </p:cNvSpPr>
          <p:nvPr>
            <p:ph type="sldNum" sz="quarter" idx="12"/>
          </p:nvPr>
        </p:nvSpPr>
        <p:spPr/>
        <p:txBody>
          <a:bodyPr/>
          <a:lstStyle/>
          <a:p>
            <a:fld id="{240970B9-C2BA-6B4E-B814-9BAC639283DC}" type="slidenum">
              <a:rPr lang="fr-FR" smtClean="0"/>
              <a:t>‹N°›</a:t>
            </a:fld>
            <a:endParaRPr lang="fr-FR"/>
          </a:p>
        </p:txBody>
      </p:sp>
    </p:spTree>
    <p:extLst>
      <p:ext uri="{BB962C8B-B14F-4D97-AF65-F5344CB8AC3E}">
        <p14:creationId xmlns:p14="http://schemas.microsoft.com/office/powerpoint/2010/main" val="3037309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45D49A-B2D5-1F4B-A220-B1B3C0032572}"/>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842EE510-A381-FF40-8BAC-A2E8559174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703B48E-B1F7-BE43-84FB-B6405E7B48B1}"/>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6C1C98D-6F75-F04A-AFA9-BD051245E8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6A3D0AF-32B5-A445-AE66-0FBA3563A79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1E8E64D-1671-C745-8787-FC7245E2164B}"/>
              </a:ext>
            </a:extLst>
          </p:cNvPr>
          <p:cNvSpPr>
            <a:spLocks noGrp="1"/>
          </p:cNvSpPr>
          <p:nvPr>
            <p:ph type="dt" sz="half" idx="10"/>
          </p:nvPr>
        </p:nvSpPr>
        <p:spPr/>
        <p:txBody>
          <a:bodyPr/>
          <a:lstStyle/>
          <a:p>
            <a:fld id="{70BAEE79-15DA-F249-BA6E-4777584CA10C}" type="datetimeFigureOut">
              <a:rPr lang="fr-FR" smtClean="0"/>
              <a:t>13/05/2021</a:t>
            </a:fld>
            <a:endParaRPr lang="fr-FR"/>
          </a:p>
        </p:txBody>
      </p:sp>
      <p:sp>
        <p:nvSpPr>
          <p:cNvPr id="8" name="Espace réservé du pied de page 7">
            <a:extLst>
              <a:ext uri="{FF2B5EF4-FFF2-40B4-BE49-F238E27FC236}">
                <a16:creationId xmlns:a16="http://schemas.microsoft.com/office/drawing/2014/main" id="{A9806160-4F90-8F43-B8FD-C76D4D6B5CB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2BC0AE55-DE18-1045-A07F-43814AD3D61D}"/>
              </a:ext>
            </a:extLst>
          </p:cNvPr>
          <p:cNvSpPr>
            <a:spLocks noGrp="1"/>
          </p:cNvSpPr>
          <p:nvPr>
            <p:ph type="sldNum" sz="quarter" idx="12"/>
          </p:nvPr>
        </p:nvSpPr>
        <p:spPr/>
        <p:txBody>
          <a:bodyPr/>
          <a:lstStyle/>
          <a:p>
            <a:fld id="{240970B9-C2BA-6B4E-B814-9BAC639283DC}" type="slidenum">
              <a:rPr lang="fr-FR" smtClean="0"/>
              <a:t>‹N°›</a:t>
            </a:fld>
            <a:endParaRPr lang="fr-FR"/>
          </a:p>
        </p:txBody>
      </p:sp>
    </p:spTree>
    <p:extLst>
      <p:ext uri="{BB962C8B-B14F-4D97-AF65-F5344CB8AC3E}">
        <p14:creationId xmlns:p14="http://schemas.microsoft.com/office/powerpoint/2010/main" val="479267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40CD46-35F3-7844-83AC-1FD33C4F217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8C807E66-0D9B-5943-A716-B3EB4F4873F1}"/>
              </a:ext>
            </a:extLst>
          </p:cNvPr>
          <p:cNvSpPr>
            <a:spLocks noGrp="1"/>
          </p:cNvSpPr>
          <p:nvPr>
            <p:ph type="dt" sz="half" idx="10"/>
          </p:nvPr>
        </p:nvSpPr>
        <p:spPr/>
        <p:txBody>
          <a:bodyPr/>
          <a:lstStyle/>
          <a:p>
            <a:fld id="{70BAEE79-15DA-F249-BA6E-4777584CA10C}" type="datetimeFigureOut">
              <a:rPr lang="fr-FR" smtClean="0"/>
              <a:t>13/05/2021</a:t>
            </a:fld>
            <a:endParaRPr lang="fr-FR"/>
          </a:p>
        </p:txBody>
      </p:sp>
      <p:sp>
        <p:nvSpPr>
          <p:cNvPr id="4" name="Espace réservé du pied de page 3">
            <a:extLst>
              <a:ext uri="{FF2B5EF4-FFF2-40B4-BE49-F238E27FC236}">
                <a16:creationId xmlns:a16="http://schemas.microsoft.com/office/drawing/2014/main" id="{47EC93FF-1CEC-3649-9568-2BB575F3675E}"/>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90044ED8-9EC8-2646-9826-A2C73AF11A42}"/>
              </a:ext>
            </a:extLst>
          </p:cNvPr>
          <p:cNvSpPr>
            <a:spLocks noGrp="1"/>
          </p:cNvSpPr>
          <p:nvPr>
            <p:ph type="sldNum" sz="quarter" idx="12"/>
          </p:nvPr>
        </p:nvSpPr>
        <p:spPr/>
        <p:txBody>
          <a:bodyPr/>
          <a:lstStyle/>
          <a:p>
            <a:fld id="{240970B9-C2BA-6B4E-B814-9BAC639283DC}" type="slidenum">
              <a:rPr lang="fr-FR" smtClean="0"/>
              <a:t>‹N°›</a:t>
            </a:fld>
            <a:endParaRPr lang="fr-FR"/>
          </a:p>
        </p:txBody>
      </p:sp>
    </p:spTree>
    <p:extLst>
      <p:ext uri="{BB962C8B-B14F-4D97-AF65-F5344CB8AC3E}">
        <p14:creationId xmlns:p14="http://schemas.microsoft.com/office/powerpoint/2010/main" val="3643269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A803B7F-1453-2246-A03F-A274CED2A739}"/>
              </a:ext>
            </a:extLst>
          </p:cNvPr>
          <p:cNvSpPr>
            <a:spLocks noGrp="1"/>
          </p:cNvSpPr>
          <p:nvPr>
            <p:ph type="dt" sz="half" idx="10"/>
          </p:nvPr>
        </p:nvSpPr>
        <p:spPr/>
        <p:txBody>
          <a:bodyPr/>
          <a:lstStyle/>
          <a:p>
            <a:fld id="{70BAEE79-15DA-F249-BA6E-4777584CA10C}" type="datetimeFigureOut">
              <a:rPr lang="fr-FR" smtClean="0"/>
              <a:t>13/05/2021</a:t>
            </a:fld>
            <a:endParaRPr lang="fr-FR"/>
          </a:p>
        </p:txBody>
      </p:sp>
      <p:sp>
        <p:nvSpPr>
          <p:cNvPr id="3" name="Espace réservé du pied de page 2">
            <a:extLst>
              <a:ext uri="{FF2B5EF4-FFF2-40B4-BE49-F238E27FC236}">
                <a16:creationId xmlns:a16="http://schemas.microsoft.com/office/drawing/2014/main" id="{40D444CF-AE03-A643-BEE0-24281527C184}"/>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B2C21DEF-B03C-EE40-9692-F05A0D2665F1}"/>
              </a:ext>
            </a:extLst>
          </p:cNvPr>
          <p:cNvSpPr>
            <a:spLocks noGrp="1"/>
          </p:cNvSpPr>
          <p:nvPr>
            <p:ph type="sldNum" sz="quarter" idx="12"/>
          </p:nvPr>
        </p:nvSpPr>
        <p:spPr/>
        <p:txBody>
          <a:bodyPr/>
          <a:lstStyle/>
          <a:p>
            <a:fld id="{240970B9-C2BA-6B4E-B814-9BAC639283DC}" type="slidenum">
              <a:rPr lang="fr-FR" smtClean="0"/>
              <a:t>‹N°›</a:t>
            </a:fld>
            <a:endParaRPr lang="fr-FR"/>
          </a:p>
        </p:txBody>
      </p:sp>
    </p:spTree>
    <p:extLst>
      <p:ext uri="{BB962C8B-B14F-4D97-AF65-F5344CB8AC3E}">
        <p14:creationId xmlns:p14="http://schemas.microsoft.com/office/powerpoint/2010/main" val="1444949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0F0108-3AAC-8944-B396-5FD0DF9C5E8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BE5987DF-F63F-5544-A136-5CB0E967A4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A98CEEE-3F2A-B741-A8A2-94D868F577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D3FFA5E-BCE8-264F-B4A0-D34822DF9E0B}"/>
              </a:ext>
            </a:extLst>
          </p:cNvPr>
          <p:cNvSpPr>
            <a:spLocks noGrp="1"/>
          </p:cNvSpPr>
          <p:nvPr>
            <p:ph type="dt" sz="half" idx="10"/>
          </p:nvPr>
        </p:nvSpPr>
        <p:spPr/>
        <p:txBody>
          <a:bodyPr/>
          <a:lstStyle/>
          <a:p>
            <a:fld id="{70BAEE79-15DA-F249-BA6E-4777584CA10C}" type="datetimeFigureOut">
              <a:rPr lang="fr-FR" smtClean="0"/>
              <a:t>13/05/2021</a:t>
            </a:fld>
            <a:endParaRPr lang="fr-FR"/>
          </a:p>
        </p:txBody>
      </p:sp>
      <p:sp>
        <p:nvSpPr>
          <p:cNvPr id="6" name="Espace réservé du pied de page 5">
            <a:extLst>
              <a:ext uri="{FF2B5EF4-FFF2-40B4-BE49-F238E27FC236}">
                <a16:creationId xmlns:a16="http://schemas.microsoft.com/office/drawing/2014/main" id="{62CDF124-9897-624F-835F-20FEBC0252C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2EF7E2C-BBF9-164F-AE8D-FCDF95F011CD}"/>
              </a:ext>
            </a:extLst>
          </p:cNvPr>
          <p:cNvSpPr>
            <a:spLocks noGrp="1"/>
          </p:cNvSpPr>
          <p:nvPr>
            <p:ph type="sldNum" sz="quarter" idx="12"/>
          </p:nvPr>
        </p:nvSpPr>
        <p:spPr/>
        <p:txBody>
          <a:bodyPr/>
          <a:lstStyle/>
          <a:p>
            <a:fld id="{240970B9-C2BA-6B4E-B814-9BAC639283DC}" type="slidenum">
              <a:rPr lang="fr-FR" smtClean="0"/>
              <a:t>‹N°›</a:t>
            </a:fld>
            <a:endParaRPr lang="fr-FR"/>
          </a:p>
        </p:txBody>
      </p:sp>
    </p:spTree>
    <p:extLst>
      <p:ext uri="{BB962C8B-B14F-4D97-AF65-F5344CB8AC3E}">
        <p14:creationId xmlns:p14="http://schemas.microsoft.com/office/powerpoint/2010/main" val="1020772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C026C9-7B77-5140-90B4-6E3A0C7CC54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020C3858-1B37-2F4B-AC81-A9FC5BDFAD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66540871-BDD2-4C49-92AE-C8A1ADB532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2273768-490A-BB4F-AC2C-21070AB32606}"/>
              </a:ext>
            </a:extLst>
          </p:cNvPr>
          <p:cNvSpPr>
            <a:spLocks noGrp="1"/>
          </p:cNvSpPr>
          <p:nvPr>
            <p:ph type="dt" sz="half" idx="10"/>
          </p:nvPr>
        </p:nvSpPr>
        <p:spPr/>
        <p:txBody>
          <a:bodyPr/>
          <a:lstStyle/>
          <a:p>
            <a:fld id="{70BAEE79-15DA-F249-BA6E-4777584CA10C}" type="datetimeFigureOut">
              <a:rPr lang="fr-FR" smtClean="0"/>
              <a:t>13/05/2021</a:t>
            </a:fld>
            <a:endParaRPr lang="fr-FR"/>
          </a:p>
        </p:txBody>
      </p:sp>
      <p:sp>
        <p:nvSpPr>
          <p:cNvPr id="6" name="Espace réservé du pied de page 5">
            <a:extLst>
              <a:ext uri="{FF2B5EF4-FFF2-40B4-BE49-F238E27FC236}">
                <a16:creationId xmlns:a16="http://schemas.microsoft.com/office/drawing/2014/main" id="{EDA8F2A7-1C6D-5241-9533-54706EDB69F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5E596A5-A9FD-9545-B278-2A69C1AD4D42}"/>
              </a:ext>
            </a:extLst>
          </p:cNvPr>
          <p:cNvSpPr>
            <a:spLocks noGrp="1"/>
          </p:cNvSpPr>
          <p:nvPr>
            <p:ph type="sldNum" sz="quarter" idx="12"/>
          </p:nvPr>
        </p:nvSpPr>
        <p:spPr/>
        <p:txBody>
          <a:bodyPr/>
          <a:lstStyle/>
          <a:p>
            <a:fld id="{240970B9-C2BA-6B4E-B814-9BAC639283DC}" type="slidenum">
              <a:rPr lang="fr-FR" smtClean="0"/>
              <a:t>‹N°›</a:t>
            </a:fld>
            <a:endParaRPr lang="fr-FR"/>
          </a:p>
        </p:txBody>
      </p:sp>
    </p:spTree>
    <p:extLst>
      <p:ext uri="{BB962C8B-B14F-4D97-AF65-F5344CB8AC3E}">
        <p14:creationId xmlns:p14="http://schemas.microsoft.com/office/powerpoint/2010/main" val="1083795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7C7D4B4-4FC3-DE4E-B2A0-10D4A2E284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03668551-99A4-7144-97FD-D93DE1472B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C6E9031-9182-CC46-B1FF-68C701EF73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BAEE79-15DA-F249-BA6E-4777584CA10C}" type="datetimeFigureOut">
              <a:rPr lang="fr-FR" smtClean="0"/>
              <a:t>13/05/2021</a:t>
            </a:fld>
            <a:endParaRPr lang="fr-FR"/>
          </a:p>
        </p:txBody>
      </p:sp>
      <p:sp>
        <p:nvSpPr>
          <p:cNvPr id="5" name="Espace réservé du pied de page 4">
            <a:extLst>
              <a:ext uri="{FF2B5EF4-FFF2-40B4-BE49-F238E27FC236}">
                <a16:creationId xmlns:a16="http://schemas.microsoft.com/office/drawing/2014/main" id="{51CEE93E-FF18-C543-B986-6A336FE722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896FF7CF-40A8-6F43-9622-18C04B71D5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0970B9-C2BA-6B4E-B814-9BAC639283DC}" type="slidenum">
              <a:rPr lang="fr-FR" smtClean="0"/>
              <a:t>‹N°›</a:t>
            </a:fld>
            <a:endParaRPr lang="fr-FR"/>
          </a:p>
        </p:txBody>
      </p:sp>
    </p:spTree>
    <p:extLst>
      <p:ext uri="{BB962C8B-B14F-4D97-AF65-F5344CB8AC3E}">
        <p14:creationId xmlns:p14="http://schemas.microsoft.com/office/powerpoint/2010/main" val="36731770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38.jpg"/></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41.jpg"/></Relationships>
</file>

<file path=ppt/slides/_rels/slide2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27.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51.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28.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52.jpg"/><Relationship Id="rId7" Type="http://schemas.openxmlformats.org/officeDocument/2006/relationships/image" Target="../media/image50.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33.jpg"/></Relationships>
</file>

<file path=ppt/slides/_rels/slide2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jpe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8.jpg"/><Relationship Id="rId5" Type="http://schemas.openxmlformats.org/officeDocument/2006/relationships/image" Target="../media/image55.jpg"/><Relationship Id="rId4" Type="http://schemas.openxmlformats.org/officeDocument/2006/relationships/image" Target="../media/image37.jpg"/></Relationships>
</file>

<file path=ppt/slides/_rels/slide3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2.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jpg"/></Relationships>
</file>

<file path=ppt/slides/_rels/slide3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2.xml"/><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image" Target="../media/image66.jpg"/></Relationships>
</file>

<file path=ppt/slides/_rels/slide3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os plan de l'objectif d’un appareil photo">
            <a:extLst>
              <a:ext uri="{FF2B5EF4-FFF2-40B4-BE49-F238E27FC236}">
                <a16:creationId xmlns:a16="http://schemas.microsoft.com/office/drawing/2014/main" id="{1FAF9A51-F1AB-46B0-A06C-42912C26E1B1}"/>
              </a:ext>
            </a:extLst>
          </p:cNvPr>
          <p:cNvPicPr>
            <a:picLocks noChangeAspect="1"/>
          </p:cNvPicPr>
          <p:nvPr/>
        </p:nvPicPr>
        <p:blipFill rotWithShape="1">
          <a:blip r:embed="rId3">
            <a:alphaModFix amt="50000"/>
          </a:blip>
          <a:srcRect l="5778"/>
          <a:stretch/>
        </p:blipFill>
        <p:spPr>
          <a:xfrm>
            <a:off x="20" y="1"/>
            <a:ext cx="12191980" cy="6857999"/>
          </a:xfrm>
          <a:prstGeom prst="rect">
            <a:avLst/>
          </a:prstGeom>
        </p:spPr>
      </p:pic>
      <p:sp>
        <p:nvSpPr>
          <p:cNvPr id="2" name="Titre 1">
            <a:extLst>
              <a:ext uri="{FF2B5EF4-FFF2-40B4-BE49-F238E27FC236}">
                <a16:creationId xmlns:a16="http://schemas.microsoft.com/office/drawing/2014/main" id="{594B4FC8-1B90-3247-BD92-EB40FE8A5FA0}"/>
              </a:ext>
            </a:extLst>
          </p:cNvPr>
          <p:cNvSpPr>
            <a:spLocks noGrp="1"/>
          </p:cNvSpPr>
          <p:nvPr>
            <p:ph type="ctrTitle"/>
          </p:nvPr>
        </p:nvSpPr>
        <p:spPr>
          <a:xfrm>
            <a:off x="561473" y="1204865"/>
            <a:ext cx="6925606" cy="1228952"/>
          </a:xfrm>
        </p:spPr>
        <p:txBody>
          <a:bodyPr>
            <a:normAutofit/>
          </a:bodyPr>
          <a:lstStyle/>
          <a:p>
            <a:r>
              <a:rPr lang="fr-FR" dirty="0">
                <a:solidFill>
                  <a:srgbClr val="FFFFFF"/>
                </a:solidFill>
              </a:rPr>
              <a:t>Formation photo</a:t>
            </a:r>
          </a:p>
        </p:txBody>
      </p:sp>
      <p:sp>
        <p:nvSpPr>
          <p:cNvPr id="3" name="Sous-titre 2">
            <a:extLst>
              <a:ext uri="{FF2B5EF4-FFF2-40B4-BE49-F238E27FC236}">
                <a16:creationId xmlns:a16="http://schemas.microsoft.com/office/drawing/2014/main" id="{58CB3E67-6797-BF44-8CA7-39B7B6D0ABE3}"/>
              </a:ext>
            </a:extLst>
          </p:cNvPr>
          <p:cNvSpPr>
            <a:spLocks noGrp="1"/>
          </p:cNvSpPr>
          <p:nvPr>
            <p:ph type="subTitle" idx="1"/>
          </p:nvPr>
        </p:nvSpPr>
        <p:spPr>
          <a:xfrm>
            <a:off x="2030472" y="2550611"/>
            <a:ext cx="4065528" cy="529474"/>
          </a:xfrm>
        </p:spPr>
        <p:txBody>
          <a:bodyPr>
            <a:normAutofit/>
          </a:bodyPr>
          <a:lstStyle/>
          <a:p>
            <a:r>
              <a:rPr lang="fr-FR" dirty="0">
                <a:solidFill>
                  <a:srgbClr val="FFFFFF"/>
                </a:solidFill>
              </a:rPr>
              <a:t>Offices de tourisme</a:t>
            </a:r>
          </a:p>
        </p:txBody>
      </p:sp>
    </p:spTree>
    <p:extLst>
      <p:ext uri="{BB962C8B-B14F-4D97-AF65-F5344CB8AC3E}">
        <p14:creationId xmlns:p14="http://schemas.microsoft.com/office/powerpoint/2010/main" val="407261968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descr="Une image contenant arme, missile&#10;&#10;Description générée automatiquement">
            <a:extLst>
              <a:ext uri="{FF2B5EF4-FFF2-40B4-BE49-F238E27FC236}">
                <a16:creationId xmlns:a16="http://schemas.microsoft.com/office/drawing/2014/main" id="{D8D6A7D0-28EA-A84B-9203-0557356486C3}"/>
              </a:ext>
            </a:extLst>
          </p:cNvPr>
          <p:cNvPicPr>
            <a:picLocks noChangeAspect="1"/>
          </p:cNvPicPr>
          <p:nvPr/>
        </p:nvPicPr>
        <p:blipFill rotWithShape="1">
          <a:blip r:embed="rId3">
            <a:alphaModFix amt="35000"/>
          </a:blip>
          <a:srcRect t="4249" r="-2" b="3171"/>
          <a:stretch/>
        </p:blipFill>
        <p:spPr>
          <a:xfrm>
            <a:off x="20" y="14223"/>
            <a:ext cx="12191980" cy="6857999"/>
          </a:xfrm>
          <a:prstGeom prst="rect">
            <a:avLst/>
          </a:prstGeom>
        </p:spPr>
      </p:pic>
      <p:sp>
        <p:nvSpPr>
          <p:cNvPr id="2" name="Titre 1">
            <a:extLst>
              <a:ext uri="{FF2B5EF4-FFF2-40B4-BE49-F238E27FC236}">
                <a16:creationId xmlns:a16="http://schemas.microsoft.com/office/drawing/2014/main" id="{6246E508-8D50-AF49-BF7C-146679104A2C}"/>
              </a:ext>
            </a:extLst>
          </p:cNvPr>
          <p:cNvSpPr>
            <a:spLocks noGrp="1"/>
          </p:cNvSpPr>
          <p:nvPr>
            <p:ph type="title"/>
          </p:nvPr>
        </p:nvSpPr>
        <p:spPr>
          <a:xfrm>
            <a:off x="838201" y="1065862"/>
            <a:ext cx="3313164" cy="4726276"/>
          </a:xfrm>
        </p:spPr>
        <p:txBody>
          <a:bodyPr>
            <a:normAutofit/>
          </a:bodyPr>
          <a:lstStyle/>
          <a:p>
            <a:pPr algn="r"/>
            <a:r>
              <a:rPr lang="fr-FR" sz="4000" dirty="0">
                <a:solidFill>
                  <a:srgbClr val="FFFFFF"/>
                </a:solidFill>
              </a:rPr>
              <a:t>Le cadre technique</a:t>
            </a:r>
          </a:p>
        </p:txBody>
      </p:sp>
      <p:cxnSp>
        <p:nvCxnSpPr>
          <p:cNvPr id="13" name="Straight Connector 1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B4D9928C-45CE-7C4C-8C7E-BB5603F0C32C}"/>
              </a:ext>
            </a:extLst>
          </p:cNvPr>
          <p:cNvSpPr>
            <a:spLocks noGrp="1"/>
          </p:cNvSpPr>
          <p:nvPr>
            <p:ph idx="1"/>
          </p:nvPr>
        </p:nvSpPr>
        <p:spPr>
          <a:xfrm>
            <a:off x="5081735" y="706575"/>
            <a:ext cx="6786820" cy="6307916"/>
          </a:xfrm>
        </p:spPr>
        <p:txBody>
          <a:bodyPr anchor="ctr">
            <a:normAutofit lnSpcReduction="10000"/>
          </a:bodyPr>
          <a:lstStyle/>
          <a:p>
            <a:pPr marL="457200" lvl="1" indent="0">
              <a:buNone/>
            </a:pPr>
            <a:endParaRPr lang="fr-FR" sz="2000" dirty="0">
              <a:solidFill>
                <a:srgbClr val="FFFFFF"/>
              </a:solidFill>
            </a:endParaRPr>
          </a:p>
          <a:p>
            <a:pPr marL="457200" lvl="1" indent="0">
              <a:buNone/>
            </a:pPr>
            <a:endParaRPr lang="fr-FR" sz="2000" dirty="0">
              <a:solidFill>
                <a:srgbClr val="FFFFFF"/>
              </a:solidFill>
            </a:endParaRPr>
          </a:p>
          <a:p>
            <a:pPr marL="457200" lvl="1" indent="0">
              <a:buNone/>
            </a:pPr>
            <a:r>
              <a:rPr lang="fr-FR" sz="2000" dirty="0">
                <a:solidFill>
                  <a:srgbClr val="FFFFFF"/>
                </a:solidFill>
              </a:rPr>
              <a:t>L’appareil « ne fait pas de bonnes photos », c’est un outil</a:t>
            </a:r>
          </a:p>
          <a:p>
            <a:pPr marL="457200" lvl="1" indent="0">
              <a:buNone/>
            </a:pPr>
            <a:endParaRPr lang="fr-FR" sz="2000" dirty="0">
              <a:solidFill>
                <a:srgbClr val="FFFFFF"/>
              </a:solidFill>
            </a:endParaRPr>
          </a:p>
          <a:p>
            <a:pPr marL="457200" lvl="1" indent="0">
              <a:buNone/>
            </a:pPr>
            <a:r>
              <a:rPr lang="fr-FR" sz="2000" dirty="0">
                <a:solidFill>
                  <a:srgbClr val="FFFFFF"/>
                </a:solidFill>
              </a:rPr>
              <a:t>12 Méga Pixels, soit 3000 x 4000 pixels sont suffisants</a:t>
            </a:r>
          </a:p>
          <a:p>
            <a:pPr marL="457200" lvl="1" indent="0">
              <a:buNone/>
            </a:pPr>
            <a:endParaRPr lang="fr-FR" sz="2000" dirty="0">
              <a:solidFill>
                <a:srgbClr val="FFFFFF"/>
              </a:solidFill>
            </a:endParaRPr>
          </a:p>
          <a:p>
            <a:pPr marL="457200" lvl="1" indent="0">
              <a:buNone/>
            </a:pPr>
            <a:r>
              <a:rPr lang="fr-FR" sz="2000" dirty="0">
                <a:solidFill>
                  <a:srgbClr val="FFFFFF"/>
                </a:solidFill>
              </a:rPr>
              <a:t>Une image numérique est une mosaïque de carrés colorés</a:t>
            </a:r>
          </a:p>
          <a:p>
            <a:pPr marL="457200" lvl="1" indent="0">
              <a:buNone/>
            </a:pPr>
            <a:endParaRPr lang="fr-FR" sz="2000" dirty="0">
              <a:solidFill>
                <a:srgbClr val="FFFFFF"/>
              </a:solidFill>
            </a:endParaRPr>
          </a:p>
          <a:p>
            <a:pPr marL="457200" lvl="1" indent="0">
              <a:buNone/>
            </a:pPr>
            <a:endParaRPr lang="fr-FR" sz="2000" dirty="0">
              <a:solidFill>
                <a:srgbClr val="FFFFFF"/>
              </a:solidFill>
            </a:endParaRPr>
          </a:p>
          <a:p>
            <a:pPr marL="457200" lvl="1" indent="0">
              <a:buNone/>
            </a:pPr>
            <a:endParaRPr lang="fr-FR" sz="2000" dirty="0">
              <a:solidFill>
                <a:srgbClr val="FFFFFF"/>
              </a:solidFill>
            </a:endParaRPr>
          </a:p>
          <a:p>
            <a:pPr marL="457200" lvl="1" indent="0">
              <a:buNone/>
            </a:pPr>
            <a:endParaRPr lang="fr-FR" sz="2000" dirty="0">
              <a:solidFill>
                <a:srgbClr val="FFFFFF"/>
              </a:solidFill>
            </a:endParaRPr>
          </a:p>
          <a:p>
            <a:pPr marL="457200" lvl="1" indent="0">
              <a:buNone/>
            </a:pPr>
            <a:endParaRPr lang="fr-FR" sz="2000" dirty="0">
              <a:solidFill>
                <a:srgbClr val="FFFFFF"/>
              </a:solidFill>
            </a:endParaRPr>
          </a:p>
          <a:p>
            <a:pPr marL="457200" lvl="1" indent="0">
              <a:buNone/>
            </a:pPr>
            <a:endParaRPr lang="fr-FR" sz="2000" dirty="0">
              <a:solidFill>
                <a:srgbClr val="FFFFFF"/>
              </a:solidFill>
            </a:endParaRPr>
          </a:p>
          <a:p>
            <a:pPr marL="457200" lvl="1" indent="0">
              <a:buNone/>
            </a:pPr>
            <a:endParaRPr lang="fr-FR" sz="2000" dirty="0">
              <a:solidFill>
                <a:srgbClr val="FFFFFF"/>
              </a:solidFill>
            </a:endParaRPr>
          </a:p>
          <a:p>
            <a:pPr marL="457200" lvl="1" indent="0">
              <a:buNone/>
            </a:pPr>
            <a:endParaRPr lang="fr-FR" sz="2000" dirty="0">
              <a:solidFill>
                <a:srgbClr val="FFFFFF"/>
              </a:solidFill>
            </a:endParaRPr>
          </a:p>
          <a:p>
            <a:pPr marL="457200" lvl="1" indent="0">
              <a:buNone/>
            </a:pPr>
            <a:r>
              <a:rPr lang="fr-FR" sz="2000" dirty="0">
                <a:solidFill>
                  <a:srgbClr val="FFFFFF"/>
                </a:solidFill>
              </a:rPr>
              <a:t>Un appareil photo, c’est </a:t>
            </a:r>
          </a:p>
          <a:p>
            <a:pPr lvl="1">
              <a:buFontTx/>
              <a:buChar char="-"/>
            </a:pPr>
            <a:r>
              <a:rPr lang="fr-FR" sz="2000" dirty="0">
                <a:solidFill>
                  <a:srgbClr val="FFFFFF"/>
                </a:solidFill>
              </a:rPr>
              <a:t>Un capteur (numérique ou film)</a:t>
            </a:r>
          </a:p>
          <a:p>
            <a:pPr lvl="1">
              <a:buFontTx/>
              <a:buChar char="-"/>
            </a:pPr>
            <a:r>
              <a:rPr lang="fr-FR" sz="2000" dirty="0">
                <a:solidFill>
                  <a:srgbClr val="FFFFFF"/>
                </a:solidFill>
              </a:rPr>
              <a:t>Un objectif (ou une lentille) qui peut prendre plusieurs formes : grand angle, téléobjectif, zoom etc. qui laisse passer une certaine quantité de lumière vers le capteur</a:t>
            </a:r>
          </a:p>
          <a:p>
            <a:pPr marL="457200" lvl="1" indent="0">
              <a:buNone/>
            </a:pPr>
            <a:endParaRPr lang="fr-FR" sz="2000" dirty="0">
              <a:solidFill>
                <a:srgbClr val="FFFFFF"/>
              </a:solidFill>
            </a:endParaRPr>
          </a:p>
          <a:p>
            <a:pPr marL="457200" lvl="1" indent="0">
              <a:buNone/>
            </a:pPr>
            <a:endParaRPr lang="fr-FR" sz="2000" dirty="0">
              <a:solidFill>
                <a:srgbClr val="FFFFFF"/>
              </a:solidFill>
            </a:endParaRPr>
          </a:p>
          <a:p>
            <a:pPr marL="457200" lvl="1" indent="0">
              <a:buNone/>
            </a:pPr>
            <a:endParaRPr lang="fr-FR" sz="2000" dirty="0">
              <a:solidFill>
                <a:srgbClr val="FFFFFF"/>
              </a:solidFill>
            </a:endParaRPr>
          </a:p>
          <a:p>
            <a:pPr marL="457200" lvl="1" indent="0">
              <a:buNone/>
            </a:pPr>
            <a:endParaRPr lang="fr-FR" sz="2000" dirty="0">
              <a:solidFill>
                <a:srgbClr val="FFFFFF"/>
              </a:solidFill>
            </a:endParaRPr>
          </a:p>
          <a:p>
            <a:pPr marL="457200" lvl="1" indent="0">
              <a:buNone/>
            </a:pPr>
            <a:endParaRPr lang="fr-FR" sz="2000" dirty="0">
              <a:solidFill>
                <a:srgbClr val="FFFFFF"/>
              </a:solidFill>
            </a:endParaRPr>
          </a:p>
        </p:txBody>
      </p:sp>
      <p:pic>
        <p:nvPicPr>
          <p:cNvPr id="9" name="Image 8" descr="Vue grossie d'une image numérique">
            <a:extLst>
              <a:ext uri="{FF2B5EF4-FFF2-40B4-BE49-F238E27FC236}">
                <a16:creationId xmlns:a16="http://schemas.microsoft.com/office/drawing/2014/main" id="{70BD5F4C-56C3-014E-9FF5-D7FE1C4168C6}"/>
              </a:ext>
            </a:extLst>
          </p:cNvPr>
          <p:cNvPicPr>
            <a:picLocks noChangeAspect="1"/>
          </p:cNvPicPr>
          <p:nvPr/>
        </p:nvPicPr>
        <p:blipFill>
          <a:blip r:embed="rId3"/>
          <a:stretch>
            <a:fillRect/>
          </a:stretch>
        </p:blipFill>
        <p:spPr>
          <a:xfrm>
            <a:off x="8475145" y="2689040"/>
            <a:ext cx="3182072" cy="1933411"/>
          </a:xfrm>
          <a:prstGeom prst="rect">
            <a:avLst/>
          </a:prstGeom>
        </p:spPr>
      </p:pic>
    </p:spTree>
    <p:extLst>
      <p:ext uri="{BB962C8B-B14F-4D97-AF65-F5344CB8AC3E}">
        <p14:creationId xmlns:p14="http://schemas.microsoft.com/office/powerpoint/2010/main" val="1901813104"/>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rrière-plan technologique">
            <a:extLst>
              <a:ext uri="{FF2B5EF4-FFF2-40B4-BE49-F238E27FC236}">
                <a16:creationId xmlns:a16="http://schemas.microsoft.com/office/drawing/2014/main" id="{8E2FB826-A87B-4D79-A40A-ABEE6F8E1376}"/>
              </a:ext>
            </a:extLst>
          </p:cNvPr>
          <p:cNvPicPr>
            <a:picLocks noChangeAspect="1"/>
          </p:cNvPicPr>
          <p:nvPr/>
        </p:nvPicPr>
        <p:blipFill rotWithShape="1">
          <a:blip r:embed="rId3">
            <a:alphaModFix amt="35000"/>
          </a:blip>
          <a:srcRect t="5113" b="10617"/>
          <a:stretch/>
        </p:blipFill>
        <p:spPr>
          <a:xfrm>
            <a:off x="0" y="0"/>
            <a:ext cx="12191980" cy="6857999"/>
          </a:xfrm>
          <a:prstGeom prst="rect">
            <a:avLst/>
          </a:prstGeom>
        </p:spPr>
      </p:pic>
      <p:sp>
        <p:nvSpPr>
          <p:cNvPr id="2" name="Titre 1">
            <a:extLst>
              <a:ext uri="{FF2B5EF4-FFF2-40B4-BE49-F238E27FC236}">
                <a16:creationId xmlns:a16="http://schemas.microsoft.com/office/drawing/2014/main" id="{6246E508-8D50-AF49-BF7C-146679104A2C}"/>
              </a:ext>
            </a:extLst>
          </p:cNvPr>
          <p:cNvSpPr>
            <a:spLocks noGrp="1"/>
          </p:cNvSpPr>
          <p:nvPr>
            <p:ph type="title"/>
          </p:nvPr>
        </p:nvSpPr>
        <p:spPr>
          <a:xfrm>
            <a:off x="838201" y="1065862"/>
            <a:ext cx="3313164" cy="4726276"/>
          </a:xfrm>
        </p:spPr>
        <p:txBody>
          <a:bodyPr anchor="ctr">
            <a:normAutofit/>
          </a:bodyPr>
          <a:lstStyle/>
          <a:p>
            <a:pPr algn="r"/>
            <a:r>
              <a:rPr lang="fr-FR" sz="4000" dirty="0">
                <a:solidFill>
                  <a:srgbClr val="FFFFFF"/>
                </a:solidFill>
              </a:rPr>
              <a:t>Le cadre technique</a:t>
            </a:r>
          </a:p>
        </p:txBody>
      </p:sp>
      <p:cxnSp>
        <p:nvCxnSpPr>
          <p:cNvPr id="11"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B4D9928C-45CE-7C4C-8C7E-BB5603F0C32C}"/>
              </a:ext>
            </a:extLst>
          </p:cNvPr>
          <p:cNvSpPr>
            <a:spLocks noGrp="1"/>
          </p:cNvSpPr>
          <p:nvPr>
            <p:ph idx="1"/>
          </p:nvPr>
        </p:nvSpPr>
        <p:spPr>
          <a:xfrm>
            <a:off x="5253210" y="4895341"/>
            <a:ext cx="6477436" cy="460430"/>
          </a:xfrm>
        </p:spPr>
        <p:txBody>
          <a:bodyPr anchor="t">
            <a:normAutofit/>
          </a:bodyPr>
          <a:lstStyle/>
          <a:p>
            <a:pPr marL="457200" lvl="1" indent="0">
              <a:buNone/>
            </a:pPr>
            <a:r>
              <a:rPr lang="fr-FR" sz="2000" dirty="0">
                <a:solidFill>
                  <a:srgbClr val="FFFFFF"/>
                </a:solidFill>
              </a:rPr>
              <a:t>Images nettes, correctement exposées et composées</a:t>
            </a:r>
          </a:p>
          <a:p>
            <a:pPr marL="457200" lvl="1" indent="0">
              <a:buNone/>
            </a:pPr>
            <a:endParaRPr lang="fr-FR" sz="2000" dirty="0">
              <a:solidFill>
                <a:srgbClr val="FFFFFF"/>
              </a:solidFill>
            </a:endParaRPr>
          </a:p>
          <a:p>
            <a:pPr lvl="1"/>
            <a:endParaRPr lang="fr-FR" sz="2000" dirty="0">
              <a:solidFill>
                <a:srgbClr val="FFFFFF"/>
              </a:solidFill>
            </a:endParaRPr>
          </a:p>
          <a:p>
            <a:pPr lvl="1"/>
            <a:endParaRPr lang="fr-FR" sz="2000" dirty="0">
              <a:solidFill>
                <a:srgbClr val="FFFFFF"/>
              </a:solidFill>
            </a:endParaRPr>
          </a:p>
          <a:p>
            <a:pPr marL="457200" lvl="1" indent="0">
              <a:buNone/>
            </a:pPr>
            <a:endParaRPr lang="fr-FR" sz="2000" dirty="0">
              <a:solidFill>
                <a:srgbClr val="FFFFFF"/>
              </a:solidFill>
            </a:endParaRPr>
          </a:p>
          <a:p>
            <a:pPr marL="457200" lvl="1" indent="0">
              <a:buNone/>
            </a:pPr>
            <a:endParaRPr lang="fr-FR" sz="2000" dirty="0">
              <a:solidFill>
                <a:srgbClr val="FFFFFF"/>
              </a:solidFill>
            </a:endParaRPr>
          </a:p>
        </p:txBody>
      </p:sp>
      <p:pic>
        <p:nvPicPr>
          <p:cNvPr id="8" name="Image 7" descr="Une image contenant ciel, extérieur, montagne, herbe&#10;&#10;Description générée automatiquement">
            <a:extLst>
              <a:ext uri="{FF2B5EF4-FFF2-40B4-BE49-F238E27FC236}">
                <a16:creationId xmlns:a16="http://schemas.microsoft.com/office/drawing/2014/main" id="{EB011C26-05D3-D74A-A99E-6CB6E4C5D261}"/>
              </a:ext>
            </a:extLst>
          </p:cNvPr>
          <p:cNvPicPr>
            <a:picLocks noChangeAspect="1"/>
          </p:cNvPicPr>
          <p:nvPr/>
        </p:nvPicPr>
        <p:blipFill>
          <a:blip r:embed="rId4"/>
          <a:stretch>
            <a:fillRect/>
          </a:stretch>
        </p:blipFill>
        <p:spPr>
          <a:xfrm>
            <a:off x="5253210" y="2286000"/>
            <a:ext cx="2951189" cy="2332956"/>
          </a:xfrm>
          <a:prstGeom prst="rect">
            <a:avLst/>
          </a:prstGeom>
        </p:spPr>
      </p:pic>
      <p:pic>
        <p:nvPicPr>
          <p:cNvPr id="12" name="Image 11" descr="Une image contenant ciel, extérieur, montagne, nature&#10;&#10;Description générée automatiquement">
            <a:extLst>
              <a:ext uri="{FF2B5EF4-FFF2-40B4-BE49-F238E27FC236}">
                <a16:creationId xmlns:a16="http://schemas.microsoft.com/office/drawing/2014/main" id="{FCC8A80E-74C5-FE4D-9B59-FB143318BA27}"/>
              </a:ext>
            </a:extLst>
          </p:cNvPr>
          <p:cNvPicPr>
            <a:picLocks noChangeAspect="1"/>
          </p:cNvPicPr>
          <p:nvPr/>
        </p:nvPicPr>
        <p:blipFill>
          <a:blip r:embed="rId5"/>
          <a:stretch>
            <a:fillRect/>
          </a:stretch>
        </p:blipFill>
        <p:spPr>
          <a:xfrm>
            <a:off x="8695097" y="2286000"/>
            <a:ext cx="3006184" cy="2376430"/>
          </a:xfrm>
          <a:prstGeom prst="rect">
            <a:avLst/>
          </a:prstGeom>
        </p:spPr>
      </p:pic>
    </p:spTree>
    <p:extLst>
      <p:ext uri="{BB962C8B-B14F-4D97-AF65-F5344CB8AC3E}">
        <p14:creationId xmlns:p14="http://schemas.microsoft.com/office/powerpoint/2010/main" val="1936557071"/>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9">
            <a:extLst>
              <a:ext uri="{FF2B5EF4-FFF2-40B4-BE49-F238E27FC236}">
                <a16:creationId xmlns:a16="http://schemas.microsoft.com/office/drawing/2014/main" id="{4E0A5C5C-2A95-428E-9F6A-0D29EBD57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395" y="1040837"/>
            <a:ext cx="4754948" cy="4754948"/>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056F38F-7C4E-461D-8709-7D0024AE1F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411" y="1029607"/>
            <a:ext cx="4754948" cy="4754948"/>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7278469-3C3C-49CE-AEEE-E176A4900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60" y="934855"/>
            <a:ext cx="4754948" cy="4754948"/>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246E508-8D50-AF49-BF7C-146679104A2C}"/>
              </a:ext>
            </a:extLst>
          </p:cNvPr>
          <p:cNvSpPr>
            <a:spLocks noGrp="1"/>
          </p:cNvSpPr>
          <p:nvPr>
            <p:ph type="title"/>
          </p:nvPr>
        </p:nvSpPr>
        <p:spPr>
          <a:xfrm>
            <a:off x="1102368" y="1877492"/>
            <a:ext cx="4030132" cy="3215373"/>
          </a:xfrm>
        </p:spPr>
        <p:txBody>
          <a:bodyPr>
            <a:normAutofit/>
          </a:bodyPr>
          <a:lstStyle/>
          <a:p>
            <a:pPr algn="ctr"/>
            <a:r>
              <a:rPr lang="fr-FR">
                <a:solidFill>
                  <a:schemeClr val="bg1"/>
                </a:solidFill>
              </a:rPr>
              <a:t>Le cadre technique</a:t>
            </a:r>
          </a:p>
        </p:txBody>
      </p:sp>
      <p:grpSp>
        <p:nvGrpSpPr>
          <p:cNvPr id="16" name="Group 15">
            <a:extLst>
              <a:ext uri="{FF2B5EF4-FFF2-40B4-BE49-F238E27FC236}">
                <a16:creationId xmlns:a16="http://schemas.microsoft.com/office/drawing/2014/main" id="{93DC754C-7E09-422D-A8BB-AF632E90DF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17" name="Freeform: Shape 16">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20" name="Graphic 212">
            <a:extLst>
              <a:ext uri="{FF2B5EF4-FFF2-40B4-BE49-F238E27FC236}">
                <a16:creationId xmlns:a16="http://schemas.microsoft.com/office/drawing/2014/main" id="{4C6598AB-1C17-4D54-951C-A082D94AC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2" name="Graphic 212">
            <a:extLst>
              <a:ext uri="{FF2B5EF4-FFF2-40B4-BE49-F238E27FC236}">
                <a16:creationId xmlns:a16="http://schemas.microsoft.com/office/drawing/2014/main" id="{C83B66D7-137D-4AC1-B172-53D60F08BE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4" name="Oval 23">
            <a:extLst>
              <a:ext uri="{FF2B5EF4-FFF2-40B4-BE49-F238E27FC236}">
                <a16:creationId xmlns:a16="http://schemas.microsoft.com/office/drawing/2014/main" id="{F6B92503-6984-4D15-8B98-8718709B7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a:extLst>
              <a:ext uri="{FF2B5EF4-FFF2-40B4-BE49-F238E27FC236}">
                <a16:creationId xmlns:a16="http://schemas.microsoft.com/office/drawing/2014/main" id="{08DDF938-524E-4C18-A47D-C006278323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Espace réservé du contenu 2">
            <a:extLst>
              <a:ext uri="{FF2B5EF4-FFF2-40B4-BE49-F238E27FC236}">
                <a16:creationId xmlns:a16="http://schemas.microsoft.com/office/drawing/2014/main" id="{B4D9928C-45CE-7C4C-8C7E-BB5603F0C32C}"/>
              </a:ext>
            </a:extLst>
          </p:cNvPr>
          <p:cNvSpPr>
            <a:spLocks noGrp="1"/>
          </p:cNvSpPr>
          <p:nvPr>
            <p:ph idx="1"/>
          </p:nvPr>
        </p:nvSpPr>
        <p:spPr>
          <a:xfrm>
            <a:off x="6234868" y="852523"/>
            <a:ext cx="5624831" cy="1313161"/>
          </a:xfrm>
        </p:spPr>
        <p:txBody>
          <a:bodyPr>
            <a:normAutofit/>
          </a:bodyPr>
          <a:lstStyle/>
          <a:p>
            <a:pPr marL="457200" lvl="1" indent="0">
              <a:buNone/>
            </a:pPr>
            <a:r>
              <a:rPr lang="fr-FR" dirty="0">
                <a:solidFill>
                  <a:schemeClr val="bg1"/>
                </a:solidFill>
              </a:rPr>
              <a:t>Images en couleurs (presse, </a:t>
            </a:r>
            <a:r>
              <a:rPr lang="fr-FR" dirty="0" err="1">
                <a:solidFill>
                  <a:schemeClr val="bg1"/>
                </a:solidFill>
              </a:rPr>
              <a:t>print</a:t>
            </a:r>
            <a:r>
              <a:rPr lang="fr-FR" dirty="0">
                <a:solidFill>
                  <a:schemeClr val="bg1"/>
                </a:solidFill>
              </a:rPr>
              <a:t> etc.)</a:t>
            </a:r>
          </a:p>
          <a:p>
            <a:pPr marL="457200" lvl="1" indent="0" algn="ctr">
              <a:buNone/>
            </a:pPr>
            <a:endParaRPr lang="fr-FR" dirty="0">
              <a:solidFill>
                <a:schemeClr val="bg1"/>
              </a:solidFill>
            </a:endParaRPr>
          </a:p>
          <a:p>
            <a:pPr marL="457200" lvl="1" indent="0" algn="ctr">
              <a:buNone/>
            </a:pPr>
            <a:r>
              <a:rPr lang="fr-FR" dirty="0">
                <a:solidFill>
                  <a:schemeClr val="bg1"/>
                </a:solidFill>
              </a:rPr>
              <a:t>Éviter le Noir &amp; blanc</a:t>
            </a:r>
          </a:p>
          <a:p>
            <a:pPr lvl="1"/>
            <a:endParaRPr lang="fr-FR" dirty="0">
              <a:solidFill>
                <a:schemeClr val="bg1"/>
              </a:solidFill>
            </a:endParaRPr>
          </a:p>
          <a:p>
            <a:pPr lvl="1"/>
            <a:endParaRPr lang="fr-FR" dirty="0">
              <a:solidFill>
                <a:schemeClr val="bg1"/>
              </a:solidFill>
            </a:endParaRPr>
          </a:p>
          <a:p>
            <a:pPr lvl="1"/>
            <a:endParaRPr lang="fr-FR" dirty="0">
              <a:solidFill>
                <a:schemeClr val="bg1"/>
              </a:solidFill>
            </a:endParaRPr>
          </a:p>
          <a:p>
            <a:pPr marL="457200" lvl="1" indent="0">
              <a:buNone/>
            </a:pPr>
            <a:endParaRPr lang="fr-FR" dirty="0">
              <a:solidFill>
                <a:schemeClr val="bg1"/>
              </a:solidFill>
            </a:endParaRPr>
          </a:p>
        </p:txBody>
      </p:sp>
      <p:grpSp>
        <p:nvGrpSpPr>
          <p:cNvPr id="28" name="Graphic 185">
            <a:extLst>
              <a:ext uri="{FF2B5EF4-FFF2-40B4-BE49-F238E27FC236}">
                <a16:creationId xmlns:a16="http://schemas.microsoft.com/office/drawing/2014/main" id="{3773FAF5-C452-4455-9411-D6AF5EBD4C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812239" y="6139464"/>
            <a:ext cx="1054466" cy="469689"/>
            <a:chOff x="9841624" y="4115729"/>
            <a:chExt cx="602169" cy="268223"/>
          </a:xfrm>
          <a:solidFill>
            <a:schemeClr val="bg1"/>
          </a:solidFill>
        </p:grpSpPr>
        <p:sp>
          <p:nvSpPr>
            <p:cNvPr id="29" name="Freeform: Shape 28">
              <a:extLst>
                <a:ext uri="{FF2B5EF4-FFF2-40B4-BE49-F238E27FC236}">
                  <a16:creationId xmlns:a16="http://schemas.microsoft.com/office/drawing/2014/main" id="{1ECA0D96-F63C-4F7B-BE16-0F3FE76D7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4F83A81-0546-400A-918A-90C9C48B8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9741F692-A5B6-4215-86D9-B1FD4FF2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CC0876CB-9C60-4580-8FED-CD64EC7664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A879B3B7-48DB-4D3A-BB33-02766EAD3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pic>
        <p:nvPicPr>
          <p:cNvPr id="5" name="Image 4" descr="Une image contenant extérieur, ciel, montagne, nature&#10;&#10;Description générée automatiquement">
            <a:extLst>
              <a:ext uri="{FF2B5EF4-FFF2-40B4-BE49-F238E27FC236}">
                <a16:creationId xmlns:a16="http://schemas.microsoft.com/office/drawing/2014/main" id="{A0A15566-5208-844F-8684-A80E3F4D6EDD}"/>
              </a:ext>
            </a:extLst>
          </p:cNvPr>
          <p:cNvPicPr>
            <a:picLocks noChangeAspect="1"/>
          </p:cNvPicPr>
          <p:nvPr/>
        </p:nvPicPr>
        <p:blipFill>
          <a:blip r:embed="rId3"/>
          <a:stretch>
            <a:fillRect/>
          </a:stretch>
        </p:blipFill>
        <p:spPr>
          <a:xfrm>
            <a:off x="6941466" y="2299394"/>
            <a:ext cx="4408729" cy="3485161"/>
          </a:xfrm>
          <a:prstGeom prst="rect">
            <a:avLst/>
          </a:prstGeom>
        </p:spPr>
      </p:pic>
    </p:spTree>
    <p:extLst>
      <p:ext uri="{BB962C8B-B14F-4D97-AF65-F5344CB8AC3E}">
        <p14:creationId xmlns:p14="http://schemas.microsoft.com/office/powerpoint/2010/main" val="1812041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8" name="Rectangle 16">
            <a:extLst>
              <a:ext uri="{FF2B5EF4-FFF2-40B4-BE49-F238E27FC236}">
                <a16:creationId xmlns:a16="http://schemas.microsoft.com/office/drawing/2014/main" id="{DC14B3F1-8CC5-4623-94B0-4445E3775D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re 1">
            <a:extLst>
              <a:ext uri="{FF2B5EF4-FFF2-40B4-BE49-F238E27FC236}">
                <a16:creationId xmlns:a16="http://schemas.microsoft.com/office/drawing/2014/main" id="{6246E508-8D50-AF49-BF7C-146679104A2C}"/>
              </a:ext>
            </a:extLst>
          </p:cNvPr>
          <p:cNvSpPr>
            <a:spLocks noGrp="1"/>
          </p:cNvSpPr>
          <p:nvPr>
            <p:ph type="title"/>
          </p:nvPr>
        </p:nvSpPr>
        <p:spPr>
          <a:xfrm>
            <a:off x="5340832" y="365124"/>
            <a:ext cx="6173674" cy="2057400"/>
          </a:xfrm>
        </p:spPr>
        <p:txBody>
          <a:bodyPr anchor="b">
            <a:normAutofit/>
          </a:bodyPr>
          <a:lstStyle/>
          <a:p>
            <a:r>
              <a:rPr lang="fr-FR" sz="4200"/>
              <a:t>Le cadre technique</a:t>
            </a:r>
          </a:p>
        </p:txBody>
      </p:sp>
      <p:pic>
        <p:nvPicPr>
          <p:cNvPr id="7" name="Image 6" descr="Une image contenant extérieur, ciel, nature, montagne&#10;&#10;Description générée automatiquement">
            <a:extLst>
              <a:ext uri="{FF2B5EF4-FFF2-40B4-BE49-F238E27FC236}">
                <a16:creationId xmlns:a16="http://schemas.microsoft.com/office/drawing/2014/main" id="{AAC0D70C-86D5-144A-9A0C-9966FA2CC72F}"/>
              </a:ext>
            </a:extLst>
          </p:cNvPr>
          <p:cNvPicPr>
            <a:picLocks noChangeAspect="1"/>
          </p:cNvPicPr>
          <p:nvPr/>
        </p:nvPicPr>
        <p:blipFill rotWithShape="1">
          <a:blip r:embed="rId3"/>
          <a:srcRect t="644" r="3" b="5143"/>
          <a:stretch/>
        </p:blipFill>
        <p:spPr>
          <a:xfrm>
            <a:off x="576072" y="555754"/>
            <a:ext cx="3611880" cy="2688336"/>
          </a:xfrm>
          <a:prstGeom prst="rect">
            <a:avLst/>
          </a:prstGeom>
        </p:spPr>
      </p:pic>
      <p:pic>
        <p:nvPicPr>
          <p:cNvPr id="5" name="Image 4" descr="Une image contenant ciel, extérieur, montagne, herbe&#10;&#10;Description générée automatiquement">
            <a:extLst>
              <a:ext uri="{FF2B5EF4-FFF2-40B4-BE49-F238E27FC236}">
                <a16:creationId xmlns:a16="http://schemas.microsoft.com/office/drawing/2014/main" id="{F8EA6679-7419-7946-87ED-E41DE936FA3B}"/>
              </a:ext>
            </a:extLst>
          </p:cNvPr>
          <p:cNvPicPr>
            <a:picLocks noChangeAspect="1"/>
          </p:cNvPicPr>
          <p:nvPr/>
        </p:nvPicPr>
        <p:blipFill rotWithShape="1">
          <a:blip r:embed="rId4"/>
          <a:srcRect t="3261" r="3" b="2526"/>
          <a:stretch/>
        </p:blipFill>
        <p:spPr>
          <a:xfrm>
            <a:off x="576072" y="3531489"/>
            <a:ext cx="3611880" cy="2688337"/>
          </a:xfrm>
          <a:prstGeom prst="rect">
            <a:avLst/>
          </a:prstGeom>
        </p:spPr>
      </p:pic>
      <p:cxnSp>
        <p:nvCxnSpPr>
          <p:cNvPr id="29" name="Straight Connector 18">
            <a:extLst>
              <a:ext uri="{FF2B5EF4-FFF2-40B4-BE49-F238E27FC236}">
                <a16:creationId xmlns:a16="http://schemas.microsoft.com/office/drawing/2014/main" id="{B8EC0F70-6AFD-45BE-8F70-52888FC304F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569"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B4D9928C-45CE-7C4C-8C7E-BB5603F0C32C}"/>
              </a:ext>
            </a:extLst>
          </p:cNvPr>
          <p:cNvSpPr>
            <a:spLocks noGrp="1"/>
          </p:cNvSpPr>
          <p:nvPr>
            <p:ph idx="1"/>
          </p:nvPr>
        </p:nvSpPr>
        <p:spPr>
          <a:xfrm>
            <a:off x="5340832" y="2691196"/>
            <a:ext cx="6173674" cy="2410193"/>
          </a:xfrm>
        </p:spPr>
        <p:txBody>
          <a:bodyPr>
            <a:normAutofit/>
          </a:bodyPr>
          <a:lstStyle/>
          <a:p>
            <a:pPr marL="0" indent="0">
              <a:buNone/>
            </a:pPr>
            <a:r>
              <a:rPr lang="fr-FR" sz="2100" dirty="0"/>
              <a:t>Distinguer la retouche du traitement :</a:t>
            </a:r>
          </a:p>
          <a:p>
            <a:pPr lvl="1"/>
            <a:r>
              <a:rPr lang="fr-FR" sz="2100" dirty="0"/>
              <a:t>La retouche modifie les informations de l’image</a:t>
            </a:r>
          </a:p>
          <a:p>
            <a:pPr lvl="1"/>
            <a:r>
              <a:rPr lang="fr-FR" sz="2100" dirty="0"/>
              <a:t>Le traitement modifie juste l’aspect des informations (couleurs, contraste, etc.)</a:t>
            </a:r>
          </a:p>
        </p:txBody>
      </p:sp>
    </p:spTree>
    <p:extLst>
      <p:ext uri="{BB962C8B-B14F-4D97-AF65-F5344CB8AC3E}">
        <p14:creationId xmlns:p14="http://schemas.microsoft.com/office/powerpoint/2010/main" val="1366135659"/>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8" name="Rectangle 16">
            <a:extLst>
              <a:ext uri="{FF2B5EF4-FFF2-40B4-BE49-F238E27FC236}">
                <a16:creationId xmlns:a16="http://schemas.microsoft.com/office/drawing/2014/main" id="{DC14B3F1-8CC5-4623-94B0-4445E3775D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re 1">
            <a:extLst>
              <a:ext uri="{FF2B5EF4-FFF2-40B4-BE49-F238E27FC236}">
                <a16:creationId xmlns:a16="http://schemas.microsoft.com/office/drawing/2014/main" id="{6246E508-8D50-AF49-BF7C-146679104A2C}"/>
              </a:ext>
            </a:extLst>
          </p:cNvPr>
          <p:cNvSpPr>
            <a:spLocks noGrp="1"/>
          </p:cNvSpPr>
          <p:nvPr>
            <p:ph type="title"/>
          </p:nvPr>
        </p:nvSpPr>
        <p:spPr>
          <a:xfrm>
            <a:off x="5340832" y="365124"/>
            <a:ext cx="6173674" cy="2057400"/>
          </a:xfrm>
        </p:spPr>
        <p:txBody>
          <a:bodyPr anchor="b">
            <a:normAutofit/>
          </a:bodyPr>
          <a:lstStyle/>
          <a:p>
            <a:r>
              <a:rPr lang="fr-FR" sz="4200"/>
              <a:t>Le cadre technique</a:t>
            </a:r>
          </a:p>
        </p:txBody>
      </p:sp>
      <p:pic>
        <p:nvPicPr>
          <p:cNvPr id="7" name="Image 6">
            <a:extLst>
              <a:ext uri="{FF2B5EF4-FFF2-40B4-BE49-F238E27FC236}">
                <a16:creationId xmlns:a16="http://schemas.microsoft.com/office/drawing/2014/main" id="{AAC0D70C-86D5-144A-9A0C-9966FA2CC72F}"/>
              </a:ext>
            </a:extLst>
          </p:cNvPr>
          <p:cNvPicPr>
            <a:picLocks noChangeAspect="1"/>
          </p:cNvPicPr>
          <p:nvPr/>
        </p:nvPicPr>
        <p:blipFill>
          <a:blip r:embed="rId3"/>
          <a:srcRect l="5215" r="5215"/>
          <a:stretch/>
        </p:blipFill>
        <p:spPr>
          <a:xfrm>
            <a:off x="576072" y="555754"/>
            <a:ext cx="3611880" cy="2688336"/>
          </a:xfrm>
          <a:prstGeom prst="rect">
            <a:avLst/>
          </a:prstGeom>
        </p:spPr>
      </p:pic>
      <p:pic>
        <p:nvPicPr>
          <p:cNvPr id="5" name="Image 4">
            <a:extLst>
              <a:ext uri="{FF2B5EF4-FFF2-40B4-BE49-F238E27FC236}">
                <a16:creationId xmlns:a16="http://schemas.microsoft.com/office/drawing/2014/main" id="{F8EA6679-7419-7946-87ED-E41DE936FA3B}"/>
              </a:ext>
            </a:extLst>
          </p:cNvPr>
          <p:cNvPicPr>
            <a:picLocks noChangeAspect="1"/>
          </p:cNvPicPr>
          <p:nvPr/>
        </p:nvPicPr>
        <p:blipFill>
          <a:blip r:embed="rId4"/>
          <a:srcRect l="5215" r="5215"/>
          <a:stretch/>
        </p:blipFill>
        <p:spPr>
          <a:xfrm>
            <a:off x="576072" y="3531489"/>
            <a:ext cx="3611880" cy="2688337"/>
          </a:xfrm>
          <a:prstGeom prst="rect">
            <a:avLst/>
          </a:prstGeom>
        </p:spPr>
      </p:pic>
      <p:cxnSp>
        <p:nvCxnSpPr>
          <p:cNvPr id="29" name="Straight Connector 18">
            <a:extLst>
              <a:ext uri="{FF2B5EF4-FFF2-40B4-BE49-F238E27FC236}">
                <a16:creationId xmlns:a16="http://schemas.microsoft.com/office/drawing/2014/main" id="{B8EC0F70-6AFD-45BE-8F70-52888FC304F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569"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B4D9928C-45CE-7C4C-8C7E-BB5603F0C32C}"/>
              </a:ext>
            </a:extLst>
          </p:cNvPr>
          <p:cNvSpPr>
            <a:spLocks noGrp="1"/>
          </p:cNvSpPr>
          <p:nvPr>
            <p:ph idx="1"/>
          </p:nvPr>
        </p:nvSpPr>
        <p:spPr>
          <a:xfrm>
            <a:off x="5340832" y="2691196"/>
            <a:ext cx="6173674" cy="3471860"/>
          </a:xfrm>
        </p:spPr>
        <p:txBody>
          <a:bodyPr>
            <a:normAutofit/>
          </a:bodyPr>
          <a:lstStyle/>
          <a:p>
            <a:r>
              <a:rPr lang="fr-FR" sz="2100" dirty="0"/>
              <a:t>La retouche : pas forcément nécessaire </a:t>
            </a:r>
          </a:p>
          <a:p>
            <a:r>
              <a:rPr lang="fr-FR" sz="2100" dirty="0"/>
              <a:t>Acceptabilité des retouches</a:t>
            </a:r>
          </a:p>
          <a:p>
            <a:r>
              <a:rPr lang="fr-FR" sz="2100" dirty="0"/>
              <a:t>La retouche est un mensonge -&gt; éthique</a:t>
            </a:r>
          </a:p>
          <a:p>
            <a:endParaRPr lang="fr-FR" sz="2100" dirty="0"/>
          </a:p>
          <a:p>
            <a:r>
              <a:rPr lang="fr-FR" sz="2100" dirty="0"/>
              <a:t>On ne peut pas tout faire avec Photoshop</a:t>
            </a:r>
          </a:p>
        </p:txBody>
      </p:sp>
    </p:spTree>
    <p:extLst>
      <p:ext uri="{BB962C8B-B14F-4D97-AF65-F5344CB8AC3E}">
        <p14:creationId xmlns:p14="http://schemas.microsoft.com/office/powerpoint/2010/main" val="3914150067"/>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F541DB91-0B10-46D9-B34B-7BFF96026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9CF7FE1C-8BC5-4B0C-A2BC-93AB72C90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6246E508-8D50-AF49-BF7C-146679104A2C}"/>
              </a:ext>
            </a:extLst>
          </p:cNvPr>
          <p:cNvSpPr>
            <a:spLocks noGrp="1"/>
          </p:cNvSpPr>
          <p:nvPr>
            <p:ph type="title"/>
          </p:nvPr>
        </p:nvSpPr>
        <p:spPr>
          <a:xfrm>
            <a:off x="5526156" y="365125"/>
            <a:ext cx="5827643" cy="572721"/>
          </a:xfrm>
        </p:spPr>
        <p:txBody>
          <a:bodyPr anchor="b">
            <a:normAutofit fontScale="90000"/>
          </a:bodyPr>
          <a:lstStyle/>
          <a:p>
            <a:pPr algn="r"/>
            <a:r>
              <a:rPr lang="fr-FR" dirty="0"/>
              <a:t>Le cadre technique</a:t>
            </a:r>
          </a:p>
        </p:txBody>
      </p:sp>
      <p:pic>
        <p:nvPicPr>
          <p:cNvPr id="6" name="Image 5" descr="Une image contenant bâtiment, extérieur, ciel, pierre&#10;&#10;Description générée automatiquement">
            <a:extLst>
              <a:ext uri="{FF2B5EF4-FFF2-40B4-BE49-F238E27FC236}">
                <a16:creationId xmlns:a16="http://schemas.microsoft.com/office/drawing/2014/main" id="{1E23C961-A7F7-F44B-A56A-91D2381135C7}"/>
              </a:ext>
            </a:extLst>
          </p:cNvPr>
          <p:cNvPicPr>
            <a:picLocks noChangeAspect="1"/>
          </p:cNvPicPr>
          <p:nvPr/>
        </p:nvPicPr>
        <p:blipFill>
          <a:blip r:embed="rId3"/>
          <a:stretch>
            <a:fillRect/>
          </a:stretch>
        </p:blipFill>
        <p:spPr>
          <a:xfrm>
            <a:off x="6263275" y="2504087"/>
            <a:ext cx="5090524" cy="2856279"/>
          </a:xfrm>
          <a:prstGeom prst="rect">
            <a:avLst/>
          </a:prstGeom>
        </p:spPr>
      </p:pic>
      <p:sp>
        <p:nvSpPr>
          <p:cNvPr id="8" name="ZoneTexte 7">
            <a:extLst>
              <a:ext uri="{FF2B5EF4-FFF2-40B4-BE49-F238E27FC236}">
                <a16:creationId xmlns:a16="http://schemas.microsoft.com/office/drawing/2014/main" id="{30B709D0-6228-D549-BD41-A80C6DC7F550}"/>
              </a:ext>
            </a:extLst>
          </p:cNvPr>
          <p:cNvSpPr txBox="1"/>
          <p:nvPr/>
        </p:nvSpPr>
        <p:spPr>
          <a:xfrm>
            <a:off x="4688601" y="1536300"/>
            <a:ext cx="6779292" cy="369332"/>
          </a:xfrm>
          <a:prstGeom prst="rect">
            <a:avLst/>
          </a:prstGeom>
          <a:noFill/>
        </p:spPr>
        <p:txBody>
          <a:bodyPr wrap="none" rtlCol="0">
            <a:spAutoFit/>
          </a:bodyPr>
          <a:lstStyle/>
          <a:p>
            <a:r>
              <a:rPr lang="fr-FR" dirty="0"/>
              <a:t>Attention à ne pas aller trop loin dans le traitement des photographies</a:t>
            </a:r>
          </a:p>
        </p:txBody>
      </p:sp>
      <p:pic>
        <p:nvPicPr>
          <p:cNvPr id="10" name="Image 9" descr="Une image contenant extérieur, arbre, nature, chute d’eau&#10;&#10;Description générée automatiquement">
            <a:extLst>
              <a:ext uri="{FF2B5EF4-FFF2-40B4-BE49-F238E27FC236}">
                <a16:creationId xmlns:a16="http://schemas.microsoft.com/office/drawing/2014/main" id="{8E147305-2D6D-7040-8D30-43AA38F8B227}"/>
              </a:ext>
            </a:extLst>
          </p:cNvPr>
          <p:cNvPicPr>
            <a:picLocks noChangeAspect="1"/>
          </p:cNvPicPr>
          <p:nvPr/>
        </p:nvPicPr>
        <p:blipFill>
          <a:blip r:embed="rId4"/>
          <a:stretch>
            <a:fillRect/>
          </a:stretch>
        </p:blipFill>
        <p:spPr>
          <a:xfrm>
            <a:off x="950209" y="2504087"/>
            <a:ext cx="4296851" cy="2853109"/>
          </a:xfrm>
          <a:prstGeom prst="rect">
            <a:avLst/>
          </a:prstGeom>
        </p:spPr>
      </p:pic>
    </p:spTree>
    <p:extLst>
      <p:ext uri="{BB962C8B-B14F-4D97-AF65-F5344CB8AC3E}">
        <p14:creationId xmlns:p14="http://schemas.microsoft.com/office/powerpoint/2010/main" val="2633553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46E508-8D50-AF49-BF7C-146679104A2C}"/>
              </a:ext>
            </a:extLst>
          </p:cNvPr>
          <p:cNvSpPr>
            <a:spLocks noGrp="1"/>
          </p:cNvSpPr>
          <p:nvPr>
            <p:ph type="title"/>
          </p:nvPr>
        </p:nvSpPr>
        <p:spPr>
          <a:xfrm>
            <a:off x="3861699" y="5708776"/>
            <a:ext cx="8082447" cy="802111"/>
          </a:xfrm>
        </p:spPr>
        <p:txBody>
          <a:bodyPr vert="horz" lIns="91440" tIns="45720" rIns="91440" bIns="45720" rtlCol="0" anchor="ctr">
            <a:normAutofit/>
          </a:bodyPr>
          <a:lstStyle/>
          <a:p>
            <a:pPr algn="r"/>
            <a:r>
              <a:rPr lang="en-US" sz="4100" kern="1200" dirty="0">
                <a:solidFill>
                  <a:schemeClr val="tx1"/>
                </a:solidFill>
                <a:latin typeface="+mj-lt"/>
                <a:ea typeface="+mj-ea"/>
                <a:cs typeface="+mj-cs"/>
              </a:rPr>
              <a:t>Que </a:t>
            </a:r>
            <a:r>
              <a:rPr lang="en-US" sz="4100" kern="1200" dirty="0" err="1">
                <a:solidFill>
                  <a:schemeClr val="tx1"/>
                </a:solidFill>
                <a:latin typeface="+mj-lt"/>
                <a:ea typeface="+mj-ea"/>
                <a:cs typeface="+mj-cs"/>
              </a:rPr>
              <a:t>peut</a:t>
            </a:r>
            <a:r>
              <a:rPr lang="en-US" sz="4100" kern="1200" dirty="0">
                <a:solidFill>
                  <a:schemeClr val="tx1"/>
                </a:solidFill>
                <a:latin typeface="+mj-lt"/>
                <a:ea typeface="+mj-ea"/>
                <a:cs typeface="+mj-cs"/>
              </a:rPr>
              <a:t>-on faire avec </a:t>
            </a:r>
            <a:r>
              <a:rPr lang="en-US" sz="4100" kern="1200" dirty="0" err="1">
                <a:solidFill>
                  <a:schemeClr val="tx1"/>
                </a:solidFill>
                <a:latin typeface="+mj-lt"/>
                <a:ea typeface="+mj-ea"/>
                <a:cs typeface="+mj-cs"/>
              </a:rPr>
              <a:t>ce</a:t>
            </a:r>
            <a:r>
              <a:rPr lang="en-US" sz="4100" kern="1200" dirty="0">
                <a:solidFill>
                  <a:schemeClr val="tx1"/>
                </a:solidFill>
                <a:latin typeface="+mj-lt"/>
                <a:ea typeface="+mj-ea"/>
                <a:cs typeface="+mj-cs"/>
              </a:rPr>
              <a:t> </a:t>
            </a:r>
            <a:r>
              <a:rPr lang="en-US" sz="4100" kern="1200" dirty="0" err="1">
                <a:solidFill>
                  <a:schemeClr val="tx1"/>
                </a:solidFill>
                <a:latin typeface="+mj-lt"/>
                <a:ea typeface="+mj-ea"/>
                <a:cs typeface="+mj-cs"/>
              </a:rPr>
              <a:t>qu’on</a:t>
            </a:r>
            <a:r>
              <a:rPr lang="en-US" sz="4100" kern="1200" dirty="0">
                <a:solidFill>
                  <a:schemeClr val="tx1"/>
                </a:solidFill>
                <a:latin typeface="+mj-lt"/>
                <a:ea typeface="+mj-ea"/>
                <a:cs typeface="+mj-cs"/>
              </a:rPr>
              <a:t> a ?</a:t>
            </a:r>
          </a:p>
        </p:txBody>
      </p:sp>
      <p:sp>
        <p:nvSpPr>
          <p:cNvPr id="3" name="Espace réservé du contenu 2">
            <a:extLst>
              <a:ext uri="{FF2B5EF4-FFF2-40B4-BE49-F238E27FC236}">
                <a16:creationId xmlns:a16="http://schemas.microsoft.com/office/drawing/2014/main" id="{B4D9928C-45CE-7C4C-8C7E-BB5603F0C32C}"/>
              </a:ext>
            </a:extLst>
          </p:cNvPr>
          <p:cNvSpPr>
            <a:spLocks noGrp="1"/>
          </p:cNvSpPr>
          <p:nvPr>
            <p:ph idx="1"/>
          </p:nvPr>
        </p:nvSpPr>
        <p:spPr>
          <a:xfrm>
            <a:off x="8869081" y="5200879"/>
            <a:ext cx="2679452" cy="802111"/>
          </a:xfrm>
        </p:spPr>
        <p:txBody>
          <a:bodyPr vert="horz" lIns="91440" tIns="45720" rIns="91440" bIns="45720" rtlCol="0" anchor="ctr">
            <a:normAutofit/>
          </a:bodyPr>
          <a:lstStyle/>
          <a:p>
            <a:pPr marL="0" indent="0">
              <a:buNone/>
            </a:pPr>
            <a:r>
              <a:rPr lang="en-US" sz="1800" kern="1200">
                <a:solidFill>
                  <a:schemeClr val="tx1"/>
                </a:solidFill>
                <a:latin typeface="+mn-lt"/>
                <a:ea typeface="+mn-ea"/>
                <a:cs typeface="+mn-cs"/>
              </a:rPr>
              <a:t>		</a:t>
            </a:r>
          </a:p>
        </p:txBody>
      </p:sp>
      <p:sp>
        <p:nvSpPr>
          <p:cNvPr id="38" name="Rectangle 37">
            <a:extLst>
              <a:ext uri="{FF2B5EF4-FFF2-40B4-BE49-F238E27FC236}">
                <a16:creationId xmlns:a16="http://schemas.microsoft.com/office/drawing/2014/main" id="{26882C51-76F9-4F99-997D-31FA6242A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126" y="629042"/>
            <a:ext cx="1217216" cy="85953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Image 32" descr="Une image contenant texte&#10;&#10;Description générée automatiquement">
            <a:extLst>
              <a:ext uri="{FF2B5EF4-FFF2-40B4-BE49-F238E27FC236}">
                <a16:creationId xmlns:a16="http://schemas.microsoft.com/office/drawing/2014/main" id="{38674FE4-743F-1844-821A-829C670C9F1E}"/>
              </a:ext>
            </a:extLst>
          </p:cNvPr>
          <p:cNvPicPr>
            <a:picLocks noChangeAspect="1"/>
          </p:cNvPicPr>
          <p:nvPr/>
        </p:nvPicPr>
        <p:blipFill>
          <a:blip r:embed="rId3"/>
          <a:stretch>
            <a:fillRect/>
          </a:stretch>
        </p:blipFill>
        <p:spPr>
          <a:xfrm>
            <a:off x="709232" y="838788"/>
            <a:ext cx="1047722" cy="440043"/>
          </a:xfrm>
          <a:prstGeom prst="rect">
            <a:avLst/>
          </a:prstGeom>
        </p:spPr>
      </p:pic>
      <p:sp>
        <p:nvSpPr>
          <p:cNvPr id="40" name="Right Triangle 39">
            <a:extLst>
              <a:ext uri="{FF2B5EF4-FFF2-40B4-BE49-F238E27FC236}">
                <a16:creationId xmlns:a16="http://schemas.microsoft.com/office/drawing/2014/main" id="{61FFFC16-86E2-4B9A-BC6D-213DC26547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31731" y="635538"/>
            <a:ext cx="680408" cy="84974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ight Triangle 41">
            <a:extLst>
              <a:ext uri="{FF2B5EF4-FFF2-40B4-BE49-F238E27FC236}">
                <a16:creationId xmlns:a16="http://schemas.microsoft.com/office/drawing/2014/main" id="{D8350E6D-CBC9-4A26-B84F-7145FDC9F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90665" y="609601"/>
            <a:ext cx="680408" cy="84974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DD3524E0-C87C-4F38-9FC7-E969C15A7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14143" y="991883"/>
            <a:ext cx="1371600" cy="2356777"/>
          </a:xfrm>
          <a:custGeom>
            <a:avLst/>
            <a:gdLst>
              <a:gd name="connsiteX0" fmla="*/ 0 w 1371600"/>
              <a:gd name="connsiteY0" fmla="*/ 0 h 2356777"/>
              <a:gd name="connsiteX1" fmla="*/ 0 w 1371600"/>
              <a:gd name="connsiteY1" fmla="*/ 1216152 h 2356777"/>
              <a:gd name="connsiteX2" fmla="*/ 4495 w 1371600"/>
              <a:gd name="connsiteY2" fmla="*/ 1216152 h 2356777"/>
              <a:gd name="connsiteX3" fmla="*/ 4495 w 1371600"/>
              <a:gd name="connsiteY3" fmla="*/ 2356777 h 2356777"/>
              <a:gd name="connsiteX4" fmla="*/ 1367105 w 1371600"/>
              <a:gd name="connsiteY4" fmla="*/ 2356777 h 2356777"/>
              <a:gd name="connsiteX5" fmla="*/ 1367105 w 1371600"/>
              <a:gd name="connsiteY5" fmla="*/ 1216152 h 2356777"/>
              <a:gd name="connsiteX6" fmla="*/ 1371600 w 1371600"/>
              <a:gd name="connsiteY6" fmla="*/ 1216152 h 2356777"/>
              <a:gd name="connsiteX7" fmla="*/ 1367105 w 1371600"/>
              <a:gd name="connsiteY7" fmla="*/ 1212166 h 2356777"/>
              <a:gd name="connsiteX8" fmla="*/ 1367105 w 1371600"/>
              <a:gd name="connsiteY8" fmla="*/ 1210176 h 2356777"/>
              <a:gd name="connsiteX9" fmla="*/ 1364860 w 1371600"/>
              <a:gd name="connsiteY9" fmla="*/ 1210176 h 235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0" h="2356777">
                <a:moveTo>
                  <a:pt x="0" y="0"/>
                </a:moveTo>
                <a:lnTo>
                  <a:pt x="0" y="1216152"/>
                </a:lnTo>
                <a:lnTo>
                  <a:pt x="4495" y="1216152"/>
                </a:lnTo>
                <a:lnTo>
                  <a:pt x="4495" y="2356777"/>
                </a:lnTo>
                <a:lnTo>
                  <a:pt x="1367105" y="2356777"/>
                </a:lnTo>
                <a:lnTo>
                  <a:pt x="1367105" y="1216152"/>
                </a:lnTo>
                <a:lnTo>
                  <a:pt x="1371600" y="1216152"/>
                </a:lnTo>
                <a:lnTo>
                  <a:pt x="1367105" y="1212166"/>
                </a:lnTo>
                <a:lnTo>
                  <a:pt x="1367105" y="1210176"/>
                </a:lnTo>
                <a:lnTo>
                  <a:pt x="1364860" y="1210176"/>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ight Triangle 45">
            <a:extLst>
              <a:ext uri="{FF2B5EF4-FFF2-40B4-BE49-F238E27FC236}">
                <a16:creationId xmlns:a16="http://schemas.microsoft.com/office/drawing/2014/main" id="{F1ED1DF4-DDDE-4464-8ABC-ED1F633CC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5916" y="1477941"/>
            <a:ext cx="1092260" cy="1371600"/>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5CB4E315-91F2-4710-B866-B119037ED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5769" y="1447563"/>
            <a:ext cx="1980472" cy="13966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DCBE1B01-A27C-45C2-ADA4-AA13C3AC1F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1516" y="2850674"/>
            <a:ext cx="2716145" cy="19019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F6FE5468-759E-4E83-828A-5587C7F58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78372" y="1485831"/>
            <a:ext cx="1990938" cy="137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Image 22" descr="Une image contenant texte&#10;&#10;Description générée automatiquement">
            <a:extLst>
              <a:ext uri="{FF2B5EF4-FFF2-40B4-BE49-F238E27FC236}">
                <a16:creationId xmlns:a16="http://schemas.microsoft.com/office/drawing/2014/main" id="{5221F74A-EDC9-5D42-99BD-71E8681FFA09}"/>
              </a:ext>
            </a:extLst>
          </p:cNvPr>
          <p:cNvPicPr>
            <a:picLocks noChangeAspect="1"/>
          </p:cNvPicPr>
          <p:nvPr/>
        </p:nvPicPr>
        <p:blipFill>
          <a:blip r:embed="rId4"/>
          <a:stretch>
            <a:fillRect/>
          </a:stretch>
        </p:blipFill>
        <p:spPr>
          <a:xfrm>
            <a:off x="3136888" y="1837217"/>
            <a:ext cx="1653942" cy="649172"/>
          </a:xfrm>
          <a:prstGeom prst="rect">
            <a:avLst/>
          </a:prstGeom>
        </p:spPr>
      </p:pic>
      <p:pic>
        <p:nvPicPr>
          <p:cNvPr id="27" name="Image 26" descr="Une image contenant texte&#10;&#10;Description générée automatiquement">
            <a:extLst>
              <a:ext uri="{FF2B5EF4-FFF2-40B4-BE49-F238E27FC236}">
                <a16:creationId xmlns:a16="http://schemas.microsoft.com/office/drawing/2014/main" id="{1496A0F1-D01E-C844-8347-AEF0D91DC8B5}"/>
              </a:ext>
            </a:extLst>
          </p:cNvPr>
          <p:cNvPicPr>
            <a:picLocks noChangeAspect="1"/>
          </p:cNvPicPr>
          <p:nvPr/>
        </p:nvPicPr>
        <p:blipFill>
          <a:blip r:embed="rId5"/>
          <a:stretch>
            <a:fillRect/>
          </a:stretch>
        </p:blipFill>
        <p:spPr>
          <a:xfrm>
            <a:off x="6933499" y="1813123"/>
            <a:ext cx="1685012" cy="665579"/>
          </a:xfrm>
          <a:prstGeom prst="rect">
            <a:avLst/>
          </a:prstGeom>
        </p:spPr>
      </p:pic>
      <p:sp>
        <p:nvSpPr>
          <p:cNvPr id="54" name="Right Triangle 53">
            <a:extLst>
              <a:ext uri="{FF2B5EF4-FFF2-40B4-BE49-F238E27FC236}">
                <a16:creationId xmlns:a16="http://schemas.microsoft.com/office/drawing/2014/main" id="{569BABC0-B0CC-4E7B-838A-F6E644779E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42224" y="1569583"/>
            <a:ext cx="1399032" cy="115062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ight Triangle 55">
            <a:extLst>
              <a:ext uri="{FF2B5EF4-FFF2-40B4-BE49-F238E27FC236}">
                <a16:creationId xmlns:a16="http://schemas.microsoft.com/office/drawing/2014/main" id="{BE7E1DAA-43FB-4446-A354-9283DE668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564669" y="3250084"/>
            <a:ext cx="1911096" cy="1100751"/>
          </a:xfrm>
          <a:prstGeom prst="r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9" name="Image 28" descr="Une image contenant texte&#10;&#10;Description générée automatiquement">
            <a:extLst>
              <a:ext uri="{FF2B5EF4-FFF2-40B4-BE49-F238E27FC236}">
                <a16:creationId xmlns:a16="http://schemas.microsoft.com/office/drawing/2014/main" id="{5CB0C9BA-CE17-E248-A7B3-E135B0E937CE}"/>
              </a:ext>
            </a:extLst>
          </p:cNvPr>
          <p:cNvPicPr>
            <a:picLocks noChangeAspect="1"/>
          </p:cNvPicPr>
          <p:nvPr/>
        </p:nvPicPr>
        <p:blipFill>
          <a:blip r:embed="rId6"/>
          <a:stretch>
            <a:fillRect/>
          </a:stretch>
        </p:blipFill>
        <p:spPr>
          <a:xfrm>
            <a:off x="4225834" y="3315391"/>
            <a:ext cx="2396155" cy="970442"/>
          </a:xfrm>
          <a:prstGeom prst="rect">
            <a:avLst/>
          </a:prstGeom>
        </p:spPr>
      </p:pic>
      <p:sp>
        <p:nvSpPr>
          <p:cNvPr id="58" name="Rectangle 57">
            <a:extLst>
              <a:ext uri="{FF2B5EF4-FFF2-40B4-BE49-F238E27FC236}">
                <a16:creationId xmlns:a16="http://schemas.microsoft.com/office/drawing/2014/main" id="{99FE99BC-5F7D-47C3-AA1E-16D7DBDBD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6605" y="2841337"/>
            <a:ext cx="2789854" cy="18653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Image 24" descr="Une image contenant texte&#10;&#10;Description générée automatiquement">
            <a:extLst>
              <a:ext uri="{FF2B5EF4-FFF2-40B4-BE49-F238E27FC236}">
                <a16:creationId xmlns:a16="http://schemas.microsoft.com/office/drawing/2014/main" id="{099BAFE2-8D91-7B4A-B65B-C0425C033E70}"/>
              </a:ext>
            </a:extLst>
          </p:cNvPr>
          <p:cNvPicPr>
            <a:picLocks noChangeAspect="1"/>
          </p:cNvPicPr>
          <p:nvPr/>
        </p:nvPicPr>
        <p:blipFill>
          <a:blip r:embed="rId7"/>
          <a:stretch>
            <a:fillRect/>
          </a:stretch>
        </p:blipFill>
        <p:spPr>
          <a:xfrm>
            <a:off x="8923147" y="3285743"/>
            <a:ext cx="2456770" cy="976566"/>
          </a:xfrm>
          <a:prstGeom prst="rect">
            <a:avLst/>
          </a:prstGeom>
        </p:spPr>
      </p:pic>
      <p:sp>
        <p:nvSpPr>
          <p:cNvPr id="60" name="Right Triangle 59">
            <a:extLst>
              <a:ext uri="{FF2B5EF4-FFF2-40B4-BE49-F238E27FC236}">
                <a16:creationId xmlns:a16="http://schemas.microsoft.com/office/drawing/2014/main" id="{27400BAF-FCE6-4296-8A0E-9B595ADC09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432800" y="4724529"/>
            <a:ext cx="325600" cy="406635"/>
          </a:xfrm>
          <a:prstGeom prst="rtTriangle">
            <a:avLst/>
          </a:prstGeom>
          <a:solidFill>
            <a:srgbClr val="008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ight Triangle 61">
            <a:extLst>
              <a:ext uri="{FF2B5EF4-FFF2-40B4-BE49-F238E27FC236}">
                <a16:creationId xmlns:a16="http://schemas.microsoft.com/office/drawing/2014/main" id="{F2FC5C7B-261A-4268-BA85-C29488A8B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816496" y="2804968"/>
            <a:ext cx="1911096" cy="1980472"/>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ZoneTexte 7">
            <a:extLst>
              <a:ext uri="{FF2B5EF4-FFF2-40B4-BE49-F238E27FC236}">
                <a16:creationId xmlns:a16="http://schemas.microsoft.com/office/drawing/2014/main" id="{82A9C5DE-B9F1-DD40-973D-0D0DC355103D}"/>
              </a:ext>
            </a:extLst>
          </p:cNvPr>
          <p:cNvSpPr txBox="1"/>
          <p:nvPr/>
        </p:nvSpPr>
        <p:spPr>
          <a:xfrm>
            <a:off x="473827" y="3055181"/>
            <a:ext cx="5156391" cy="3554819"/>
          </a:xfrm>
          <a:prstGeom prst="rect">
            <a:avLst/>
          </a:prstGeom>
          <a:noFill/>
        </p:spPr>
        <p:txBody>
          <a:bodyPr wrap="square" rtlCol="0">
            <a:spAutoFit/>
          </a:bodyPr>
          <a:lstStyle/>
          <a:p>
            <a:pPr>
              <a:spcAft>
                <a:spcPts val="600"/>
              </a:spcAft>
            </a:pPr>
            <a:r>
              <a:rPr lang="fr-FR" dirty="0"/>
              <a:t>Appareil photo </a:t>
            </a:r>
          </a:p>
          <a:p>
            <a:pPr marL="285750" indent="-285750">
              <a:spcAft>
                <a:spcPts val="600"/>
              </a:spcAft>
              <a:buFont typeface="Arial" panose="020B0604020202020204" pitchFamily="34" charset="0"/>
              <a:buChar char="•"/>
            </a:pPr>
            <a:r>
              <a:rPr lang="fr-FR" dirty="0"/>
              <a:t>Jpeg</a:t>
            </a:r>
          </a:p>
          <a:p>
            <a:pPr marL="285750" indent="-285750">
              <a:spcAft>
                <a:spcPts val="600"/>
              </a:spcAft>
              <a:buFont typeface="Arial" panose="020B0604020202020204" pitchFamily="34" charset="0"/>
              <a:buChar char="•"/>
            </a:pPr>
            <a:r>
              <a:rPr lang="fr-FR" dirty="0" err="1"/>
              <a:t>Raw</a:t>
            </a:r>
            <a:endParaRPr lang="fr-FR" dirty="0"/>
          </a:p>
          <a:p>
            <a:pPr>
              <a:spcAft>
                <a:spcPts val="600"/>
              </a:spcAft>
            </a:pPr>
            <a:endParaRPr lang="fr-FR" dirty="0"/>
          </a:p>
          <a:p>
            <a:pPr>
              <a:spcAft>
                <a:spcPts val="600"/>
              </a:spcAft>
            </a:pPr>
            <a:r>
              <a:rPr lang="fr-FR" dirty="0"/>
              <a:t>Smartphone</a:t>
            </a:r>
          </a:p>
          <a:p>
            <a:pPr marL="285750" indent="-285750">
              <a:spcAft>
                <a:spcPts val="600"/>
              </a:spcAft>
              <a:buFont typeface="Arial" panose="020B0604020202020204" pitchFamily="34" charset="0"/>
              <a:buChar char="•"/>
            </a:pPr>
            <a:r>
              <a:rPr lang="fr-FR" dirty="0"/>
              <a:t>Application dédiée</a:t>
            </a:r>
          </a:p>
          <a:p>
            <a:pPr marL="285750" indent="-285750">
              <a:spcAft>
                <a:spcPts val="600"/>
              </a:spcAft>
              <a:buFont typeface="Arial" panose="020B0604020202020204" pitchFamily="34" charset="0"/>
              <a:buChar char="•"/>
            </a:pPr>
            <a:r>
              <a:rPr lang="fr-FR" dirty="0"/>
              <a:t>Application de traitement des images</a:t>
            </a:r>
          </a:p>
          <a:p>
            <a:pPr>
              <a:spcAft>
                <a:spcPts val="600"/>
              </a:spcAft>
            </a:pPr>
            <a:endParaRPr lang="fr-FR" dirty="0"/>
          </a:p>
          <a:p>
            <a:pPr>
              <a:spcAft>
                <a:spcPts val="600"/>
              </a:spcAft>
            </a:pPr>
            <a:endParaRPr lang="fr-FR" dirty="0"/>
          </a:p>
          <a:p>
            <a:pPr>
              <a:spcAft>
                <a:spcPts val="600"/>
              </a:spcAft>
            </a:pPr>
            <a:endParaRPr lang="fr-FR" dirty="0"/>
          </a:p>
        </p:txBody>
      </p:sp>
    </p:spTree>
    <p:extLst>
      <p:ext uri="{BB962C8B-B14F-4D97-AF65-F5344CB8AC3E}">
        <p14:creationId xmlns:p14="http://schemas.microsoft.com/office/powerpoint/2010/main" val="3345524777"/>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7" name="Freeform: Shape 66">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6246E508-8D50-AF49-BF7C-146679104A2C}"/>
              </a:ext>
            </a:extLst>
          </p:cNvPr>
          <p:cNvSpPr>
            <a:spLocks noGrp="1"/>
          </p:cNvSpPr>
          <p:nvPr>
            <p:ph type="title"/>
          </p:nvPr>
        </p:nvSpPr>
        <p:spPr>
          <a:xfrm>
            <a:off x="804672" y="1412489"/>
            <a:ext cx="2871095" cy="1536967"/>
          </a:xfrm>
        </p:spPr>
        <p:txBody>
          <a:bodyPr vert="horz" lIns="91440" tIns="45720" rIns="91440" bIns="45720" rtlCol="0" anchor="t">
            <a:normAutofit/>
          </a:bodyPr>
          <a:lstStyle/>
          <a:p>
            <a:pPr>
              <a:spcAft>
                <a:spcPts val="600"/>
              </a:spcAft>
            </a:pPr>
            <a:r>
              <a:rPr lang="en-US" sz="3600" dirty="0">
                <a:solidFill>
                  <a:schemeClr val="bg1"/>
                </a:solidFill>
              </a:rPr>
              <a:t>Les </a:t>
            </a:r>
            <a:r>
              <a:rPr lang="en-US" sz="3600" dirty="0" err="1">
                <a:solidFill>
                  <a:schemeClr val="bg1"/>
                </a:solidFill>
              </a:rPr>
              <a:t>limites</a:t>
            </a:r>
            <a:r>
              <a:rPr lang="en-US" sz="3600" dirty="0">
                <a:solidFill>
                  <a:schemeClr val="bg1"/>
                </a:solidFill>
              </a:rPr>
              <a:t> du matériel</a:t>
            </a:r>
          </a:p>
        </p:txBody>
      </p:sp>
      <p:sp>
        <p:nvSpPr>
          <p:cNvPr id="8" name="ZoneTexte 7">
            <a:extLst>
              <a:ext uri="{FF2B5EF4-FFF2-40B4-BE49-F238E27FC236}">
                <a16:creationId xmlns:a16="http://schemas.microsoft.com/office/drawing/2014/main" id="{82A9C5DE-B9F1-DD40-973D-0D0DC355103D}"/>
              </a:ext>
            </a:extLst>
          </p:cNvPr>
          <p:cNvSpPr txBox="1"/>
          <p:nvPr/>
        </p:nvSpPr>
        <p:spPr>
          <a:xfrm>
            <a:off x="4826382" y="1412489"/>
            <a:ext cx="6805684" cy="4479547"/>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1700" dirty="0" err="1"/>
              <a:t>Limites</a:t>
            </a:r>
            <a:r>
              <a:rPr lang="en-US" sz="1700" dirty="0"/>
              <a:t> du </a:t>
            </a:r>
            <a:r>
              <a:rPr lang="en-US" sz="1700" dirty="0" err="1"/>
              <a:t>rendu</a:t>
            </a:r>
            <a:r>
              <a:rPr lang="en-US" sz="1700" dirty="0"/>
              <a:t> photo </a:t>
            </a:r>
          </a:p>
          <a:p>
            <a:pPr marL="285750" indent="-228600">
              <a:lnSpc>
                <a:spcPct val="90000"/>
              </a:lnSpc>
              <a:spcAft>
                <a:spcPts val="600"/>
              </a:spcAft>
              <a:buFont typeface="Arial" panose="020B0604020202020204" pitchFamily="34" charset="0"/>
              <a:buChar char="•"/>
            </a:pPr>
            <a:r>
              <a:rPr lang="en-US" sz="1700" dirty="0" err="1"/>
              <a:t>Objectifs</a:t>
            </a:r>
            <a:r>
              <a:rPr lang="en-US" sz="1700" dirty="0"/>
              <a:t> -&gt; se </a:t>
            </a:r>
            <a:r>
              <a:rPr lang="en-US" sz="1700" dirty="0" err="1"/>
              <a:t>rapprocher</a:t>
            </a:r>
            <a:r>
              <a:rPr lang="en-US" sz="1700" dirty="0"/>
              <a:t> </a:t>
            </a:r>
            <a:r>
              <a:rPr lang="en-US" sz="1700" dirty="0" err="1"/>
              <a:t>ou</a:t>
            </a:r>
            <a:r>
              <a:rPr lang="en-US" sz="1700" dirty="0"/>
              <a:t> </a:t>
            </a:r>
            <a:r>
              <a:rPr lang="en-US" sz="1700" dirty="0" err="1"/>
              <a:t>s’éloigner</a:t>
            </a:r>
            <a:endParaRPr lang="en-US" sz="1700" dirty="0"/>
          </a:p>
          <a:p>
            <a:pPr marL="285750" indent="-228600">
              <a:lnSpc>
                <a:spcPct val="90000"/>
              </a:lnSpc>
              <a:spcAft>
                <a:spcPts val="600"/>
              </a:spcAft>
              <a:buFont typeface="Arial" panose="020B0604020202020204" pitchFamily="34" charset="0"/>
              <a:buChar char="•"/>
            </a:pPr>
            <a:r>
              <a:rPr lang="en-US" sz="1700" dirty="0" err="1"/>
              <a:t>Objectifs</a:t>
            </a:r>
            <a:r>
              <a:rPr lang="en-US" sz="1700" dirty="0"/>
              <a:t> :</a:t>
            </a:r>
          </a:p>
          <a:p>
            <a:pPr marL="742950" lvl="1" indent="-228600">
              <a:lnSpc>
                <a:spcPct val="90000"/>
              </a:lnSpc>
              <a:spcAft>
                <a:spcPts val="600"/>
              </a:spcAft>
              <a:buFont typeface="Arial" panose="020B0604020202020204" pitchFamily="34" charset="0"/>
              <a:buChar char="•"/>
            </a:pPr>
            <a:r>
              <a:rPr lang="en-US" sz="1700" dirty="0"/>
              <a:t>un grand angle </a:t>
            </a:r>
            <a:r>
              <a:rPr lang="en-US" sz="1700" dirty="0" err="1"/>
              <a:t>est</a:t>
            </a:r>
            <a:r>
              <a:rPr lang="en-US" sz="1700" dirty="0"/>
              <a:t> pratique pour les </a:t>
            </a:r>
            <a:r>
              <a:rPr lang="en-US" sz="1700" dirty="0" err="1"/>
              <a:t>paysages</a:t>
            </a:r>
            <a:r>
              <a:rPr lang="en-US" sz="1700" dirty="0"/>
              <a:t> </a:t>
            </a:r>
            <a:r>
              <a:rPr lang="en-US" sz="1700" dirty="0" err="1"/>
              <a:t>mais</a:t>
            </a:r>
            <a:r>
              <a:rPr lang="en-US" sz="1700" dirty="0"/>
              <a:t> </a:t>
            </a:r>
            <a:r>
              <a:rPr lang="en-US" sz="1700" dirty="0" err="1"/>
              <a:t>va</a:t>
            </a:r>
            <a:r>
              <a:rPr lang="en-US" sz="1700" dirty="0"/>
              <a:t> </a:t>
            </a:r>
            <a:r>
              <a:rPr lang="en-US" sz="1700" dirty="0" err="1"/>
              <a:t>déformer</a:t>
            </a:r>
            <a:r>
              <a:rPr lang="en-US" sz="1700" dirty="0"/>
              <a:t> les visages dans les portraits</a:t>
            </a:r>
          </a:p>
          <a:p>
            <a:pPr marL="742950" lvl="1" indent="-228600">
              <a:lnSpc>
                <a:spcPct val="90000"/>
              </a:lnSpc>
              <a:spcAft>
                <a:spcPts val="600"/>
              </a:spcAft>
              <a:buFont typeface="Arial" panose="020B0604020202020204" pitchFamily="34" charset="0"/>
              <a:buChar char="•"/>
            </a:pPr>
            <a:r>
              <a:rPr lang="en-US" sz="1700" dirty="0"/>
              <a:t>un </a:t>
            </a:r>
            <a:r>
              <a:rPr lang="en-US" sz="1700" dirty="0" err="1"/>
              <a:t>télé</a:t>
            </a:r>
            <a:r>
              <a:rPr lang="en-US" sz="1700" dirty="0"/>
              <a:t> </a:t>
            </a:r>
            <a:r>
              <a:rPr lang="en-US" sz="1700" dirty="0" err="1"/>
              <a:t>est</a:t>
            </a:r>
            <a:r>
              <a:rPr lang="en-US" sz="1700" dirty="0"/>
              <a:t> pratique pour les portraits </a:t>
            </a:r>
            <a:r>
              <a:rPr lang="en-US" sz="1700" dirty="0" err="1"/>
              <a:t>mais</a:t>
            </a:r>
            <a:r>
              <a:rPr lang="en-US" sz="1700" dirty="0"/>
              <a:t> on </a:t>
            </a:r>
            <a:r>
              <a:rPr lang="en-US" sz="1700" dirty="0" err="1"/>
              <a:t>va</a:t>
            </a:r>
            <a:r>
              <a:rPr lang="en-US" sz="1700" dirty="0"/>
              <a:t> </a:t>
            </a:r>
            <a:r>
              <a:rPr lang="en-US" sz="1700" dirty="0" err="1"/>
              <a:t>manquer</a:t>
            </a:r>
            <a:r>
              <a:rPr lang="en-US" sz="1700" dirty="0"/>
              <a:t> de </a:t>
            </a:r>
            <a:r>
              <a:rPr lang="en-US" sz="1700" dirty="0" err="1"/>
              <a:t>recul</a:t>
            </a:r>
            <a:r>
              <a:rPr lang="en-US" sz="1700" dirty="0"/>
              <a:t> pour les </a:t>
            </a:r>
            <a:r>
              <a:rPr lang="en-US" sz="1700" dirty="0" err="1"/>
              <a:t>paysages</a:t>
            </a:r>
            <a:r>
              <a:rPr lang="en-US" sz="1700" dirty="0"/>
              <a:t> </a:t>
            </a:r>
            <a:r>
              <a:rPr lang="en-US" sz="1700" dirty="0" err="1"/>
              <a:t>ou</a:t>
            </a:r>
            <a:r>
              <a:rPr lang="en-US" sz="1700" dirty="0"/>
              <a:t> les </a:t>
            </a:r>
            <a:r>
              <a:rPr lang="en-US" sz="1700" dirty="0" err="1"/>
              <a:t>lieux</a:t>
            </a:r>
            <a:endParaRPr lang="en-US" sz="1700" dirty="0"/>
          </a:p>
          <a:p>
            <a:pPr marL="285750" indent="-228600">
              <a:lnSpc>
                <a:spcPct val="90000"/>
              </a:lnSpc>
              <a:spcAft>
                <a:spcPts val="600"/>
              </a:spcAft>
              <a:buFont typeface="Arial" panose="020B0604020202020204" pitchFamily="34" charset="0"/>
              <a:buChar char="•"/>
            </a:pPr>
            <a:r>
              <a:rPr lang="en-US" sz="1700" dirty="0" err="1"/>
              <a:t>Poids</a:t>
            </a:r>
            <a:r>
              <a:rPr lang="en-US" sz="1700" dirty="0"/>
              <a:t> de pixels (12 </a:t>
            </a:r>
            <a:r>
              <a:rPr lang="en-US" sz="1700" dirty="0" err="1"/>
              <a:t>Mp</a:t>
            </a:r>
            <a:r>
              <a:rPr lang="en-US" sz="1700" dirty="0"/>
              <a:t> </a:t>
            </a:r>
            <a:r>
              <a:rPr lang="en-US" sz="1700" dirty="0" err="1"/>
              <a:t>suffisants</a:t>
            </a:r>
            <a:r>
              <a:rPr lang="en-US" sz="1700" dirty="0"/>
              <a:t>, au </a:t>
            </a:r>
            <a:r>
              <a:rPr lang="en-US" sz="1700" dirty="0" err="1"/>
              <a:t>moins</a:t>
            </a:r>
            <a:r>
              <a:rPr lang="en-US" sz="1700" dirty="0"/>
              <a:t> 6 </a:t>
            </a:r>
            <a:r>
              <a:rPr lang="en-US" sz="1700" dirty="0" err="1"/>
              <a:t>Mp</a:t>
            </a:r>
            <a:r>
              <a:rPr lang="en-US" sz="1700" dirty="0"/>
              <a:t>)</a:t>
            </a:r>
          </a:p>
          <a:p>
            <a:pPr marL="285750" indent="-228600">
              <a:lnSpc>
                <a:spcPct val="90000"/>
              </a:lnSpc>
              <a:spcAft>
                <a:spcPts val="600"/>
              </a:spcAft>
              <a:buFont typeface="Arial" panose="020B0604020202020204" pitchFamily="34" charset="0"/>
              <a:buChar char="•"/>
            </a:pPr>
            <a:endParaRPr lang="en-US" sz="1700" dirty="0"/>
          </a:p>
          <a:p>
            <a:pPr marL="57150">
              <a:lnSpc>
                <a:spcPct val="90000"/>
              </a:lnSpc>
              <a:spcAft>
                <a:spcPts val="600"/>
              </a:spcAft>
            </a:pPr>
            <a:endParaRPr lang="en-US" sz="1700" dirty="0"/>
          </a:p>
          <a:p>
            <a:pPr marL="57150">
              <a:lnSpc>
                <a:spcPct val="90000"/>
              </a:lnSpc>
              <a:spcAft>
                <a:spcPts val="600"/>
              </a:spcAft>
            </a:pPr>
            <a:endParaRPr lang="en-US" sz="1700" dirty="0"/>
          </a:p>
          <a:p>
            <a:pPr marL="57150" algn="ctr">
              <a:lnSpc>
                <a:spcPct val="90000"/>
              </a:lnSpc>
              <a:spcAft>
                <a:spcPts val="600"/>
              </a:spcAft>
            </a:pPr>
            <a:r>
              <a:rPr lang="en-US" sz="2000" b="1" i="1" dirty="0" err="1"/>
              <a:t>Mais</a:t>
            </a:r>
            <a:r>
              <a:rPr lang="en-US" sz="2000" b="1" i="1" dirty="0"/>
              <a:t> la </a:t>
            </a:r>
            <a:r>
              <a:rPr lang="en-US" sz="2000" b="1" i="1" dirty="0" err="1"/>
              <a:t>plupart</a:t>
            </a:r>
            <a:r>
              <a:rPr lang="en-US" sz="2000" b="1" i="1" dirty="0"/>
              <a:t> des </a:t>
            </a:r>
            <a:r>
              <a:rPr lang="en-US" sz="2000" b="1" i="1" dirty="0" err="1"/>
              <a:t>limites</a:t>
            </a:r>
            <a:r>
              <a:rPr lang="en-US" sz="2000" b="1" i="1" dirty="0"/>
              <a:t> ne </a:t>
            </a:r>
            <a:r>
              <a:rPr lang="en-US" sz="2000" b="1" i="1" dirty="0" err="1"/>
              <a:t>sont</a:t>
            </a:r>
            <a:r>
              <a:rPr lang="en-US" sz="2000" b="1" i="1" dirty="0"/>
              <a:t> pas </a:t>
            </a:r>
            <a:r>
              <a:rPr lang="en-US" sz="2000" b="1" i="1" dirty="0" err="1"/>
              <a:t>celles</a:t>
            </a:r>
            <a:r>
              <a:rPr lang="en-US" sz="2000" b="1" i="1" dirty="0"/>
              <a:t> du matériel…</a:t>
            </a:r>
          </a:p>
          <a:p>
            <a:pPr indent="-228600">
              <a:lnSpc>
                <a:spcPct val="90000"/>
              </a:lnSpc>
              <a:spcAft>
                <a:spcPts val="600"/>
              </a:spcAft>
              <a:buFont typeface="Arial" panose="020B0604020202020204" pitchFamily="34" charset="0"/>
              <a:buChar char="•"/>
            </a:pPr>
            <a:endParaRPr lang="en-US" sz="1700" dirty="0"/>
          </a:p>
          <a:p>
            <a:pPr indent="-228600">
              <a:lnSpc>
                <a:spcPct val="90000"/>
              </a:lnSpc>
              <a:spcAft>
                <a:spcPts val="600"/>
              </a:spcAft>
              <a:buFont typeface="Arial" panose="020B0604020202020204" pitchFamily="34" charset="0"/>
              <a:buChar char="•"/>
            </a:pPr>
            <a:endParaRPr lang="en-US" sz="1700" dirty="0"/>
          </a:p>
          <a:p>
            <a:pPr indent="-228600">
              <a:lnSpc>
                <a:spcPct val="90000"/>
              </a:lnSpc>
              <a:spcAft>
                <a:spcPts val="600"/>
              </a:spcAft>
              <a:buFont typeface="Arial" panose="020B0604020202020204" pitchFamily="34" charset="0"/>
              <a:buChar char="•"/>
            </a:pPr>
            <a:endParaRPr lang="en-US" sz="1700" dirty="0"/>
          </a:p>
          <a:p>
            <a:pPr indent="-228600">
              <a:lnSpc>
                <a:spcPct val="90000"/>
              </a:lnSpc>
              <a:spcAft>
                <a:spcPts val="600"/>
              </a:spcAft>
              <a:buFont typeface="Arial" panose="020B0604020202020204" pitchFamily="34" charset="0"/>
              <a:buChar char="•"/>
            </a:pPr>
            <a:endParaRPr lang="en-US" sz="1700" dirty="0"/>
          </a:p>
        </p:txBody>
      </p:sp>
    </p:spTree>
    <p:extLst>
      <p:ext uri="{BB962C8B-B14F-4D97-AF65-F5344CB8AC3E}">
        <p14:creationId xmlns:p14="http://schemas.microsoft.com/office/powerpoint/2010/main" val="1788528402"/>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7" name="Freeform: Shape 66">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6246E508-8D50-AF49-BF7C-146679104A2C}"/>
              </a:ext>
            </a:extLst>
          </p:cNvPr>
          <p:cNvSpPr>
            <a:spLocks noGrp="1"/>
          </p:cNvSpPr>
          <p:nvPr>
            <p:ph type="title"/>
          </p:nvPr>
        </p:nvSpPr>
        <p:spPr>
          <a:xfrm>
            <a:off x="804672" y="1412489"/>
            <a:ext cx="2871095" cy="1536967"/>
          </a:xfrm>
        </p:spPr>
        <p:txBody>
          <a:bodyPr vert="horz" lIns="91440" tIns="45720" rIns="91440" bIns="45720" rtlCol="0" anchor="t">
            <a:normAutofit fontScale="90000"/>
          </a:bodyPr>
          <a:lstStyle/>
          <a:p>
            <a:r>
              <a:rPr lang="en-US" sz="3600" kern="1200" dirty="0">
                <a:solidFill>
                  <a:schemeClr val="bg1"/>
                </a:solidFill>
                <a:latin typeface="+mj-lt"/>
                <a:ea typeface="+mj-ea"/>
                <a:cs typeface="+mj-cs"/>
              </a:rPr>
              <a:t>Que </a:t>
            </a:r>
            <a:r>
              <a:rPr lang="en-US" sz="3600" kern="1200" dirty="0" err="1">
                <a:solidFill>
                  <a:schemeClr val="bg1"/>
                </a:solidFill>
                <a:latin typeface="+mj-lt"/>
                <a:ea typeface="+mj-ea"/>
                <a:cs typeface="+mj-cs"/>
              </a:rPr>
              <a:t>peut</a:t>
            </a:r>
            <a:r>
              <a:rPr lang="en-US" sz="3600" kern="1200" dirty="0">
                <a:solidFill>
                  <a:schemeClr val="bg1"/>
                </a:solidFill>
                <a:latin typeface="+mj-lt"/>
                <a:ea typeface="+mj-ea"/>
                <a:cs typeface="+mj-cs"/>
              </a:rPr>
              <a:t>-on faire avec </a:t>
            </a:r>
            <a:r>
              <a:rPr lang="en-US" sz="3600" kern="1200" dirty="0" err="1">
                <a:solidFill>
                  <a:schemeClr val="bg1"/>
                </a:solidFill>
                <a:latin typeface="+mj-lt"/>
                <a:ea typeface="+mj-ea"/>
                <a:cs typeface="+mj-cs"/>
              </a:rPr>
              <a:t>ce</a:t>
            </a:r>
            <a:r>
              <a:rPr lang="en-US" sz="3600" kern="1200" dirty="0">
                <a:solidFill>
                  <a:schemeClr val="bg1"/>
                </a:solidFill>
                <a:latin typeface="+mj-lt"/>
                <a:ea typeface="+mj-ea"/>
                <a:cs typeface="+mj-cs"/>
              </a:rPr>
              <a:t> </a:t>
            </a:r>
            <a:r>
              <a:rPr lang="en-US" sz="3600" kern="1200" dirty="0" err="1">
                <a:solidFill>
                  <a:schemeClr val="bg1"/>
                </a:solidFill>
                <a:latin typeface="+mj-lt"/>
                <a:ea typeface="+mj-ea"/>
                <a:cs typeface="+mj-cs"/>
              </a:rPr>
              <a:t>qu’on</a:t>
            </a:r>
            <a:r>
              <a:rPr lang="en-US" sz="3600" kern="1200" dirty="0">
                <a:solidFill>
                  <a:schemeClr val="bg1"/>
                </a:solidFill>
                <a:latin typeface="+mj-lt"/>
                <a:ea typeface="+mj-ea"/>
                <a:cs typeface="+mj-cs"/>
              </a:rPr>
              <a:t> a ?</a:t>
            </a:r>
          </a:p>
        </p:txBody>
      </p:sp>
      <p:sp>
        <p:nvSpPr>
          <p:cNvPr id="8" name="ZoneTexte 7">
            <a:extLst>
              <a:ext uri="{FF2B5EF4-FFF2-40B4-BE49-F238E27FC236}">
                <a16:creationId xmlns:a16="http://schemas.microsoft.com/office/drawing/2014/main" id="{82A9C5DE-B9F1-DD40-973D-0D0DC355103D}"/>
              </a:ext>
            </a:extLst>
          </p:cNvPr>
          <p:cNvSpPr txBox="1"/>
          <p:nvPr/>
        </p:nvSpPr>
        <p:spPr>
          <a:xfrm>
            <a:off x="4826382" y="488139"/>
            <a:ext cx="6805684" cy="924350"/>
          </a:xfrm>
          <a:prstGeom prst="rect">
            <a:avLst/>
          </a:prstGeom>
        </p:spPr>
        <p:txBody>
          <a:bodyPr vert="horz" lIns="91440" tIns="45720" rIns="91440" bIns="45720" rtlCol="0">
            <a:normAutofit/>
          </a:bodyPr>
          <a:lstStyle/>
          <a:p>
            <a:pPr algn="ctr">
              <a:lnSpc>
                <a:spcPct val="90000"/>
              </a:lnSpc>
              <a:spcAft>
                <a:spcPts val="600"/>
              </a:spcAft>
            </a:pPr>
            <a:r>
              <a:rPr lang="en-US" sz="1700" dirty="0" err="1"/>
              <a:t>Pourquoi</a:t>
            </a:r>
            <a:r>
              <a:rPr lang="en-US" sz="1700" dirty="0"/>
              <a:t> fait-on des photos ?</a:t>
            </a:r>
            <a:endParaRPr lang="en-US" sz="2000" b="1" i="1" dirty="0"/>
          </a:p>
          <a:p>
            <a:pPr indent="-228600">
              <a:lnSpc>
                <a:spcPct val="90000"/>
              </a:lnSpc>
              <a:spcAft>
                <a:spcPts val="600"/>
              </a:spcAft>
              <a:buFont typeface="Arial" panose="020B0604020202020204" pitchFamily="34" charset="0"/>
              <a:buChar char="•"/>
            </a:pPr>
            <a:endParaRPr lang="en-US" sz="1700" dirty="0"/>
          </a:p>
          <a:p>
            <a:pPr indent="-228600">
              <a:lnSpc>
                <a:spcPct val="90000"/>
              </a:lnSpc>
              <a:spcAft>
                <a:spcPts val="600"/>
              </a:spcAft>
              <a:buFont typeface="Arial" panose="020B0604020202020204" pitchFamily="34" charset="0"/>
              <a:buChar char="•"/>
            </a:pPr>
            <a:endParaRPr lang="en-US" sz="1700" dirty="0"/>
          </a:p>
          <a:p>
            <a:pPr indent="-228600">
              <a:lnSpc>
                <a:spcPct val="90000"/>
              </a:lnSpc>
              <a:spcAft>
                <a:spcPts val="600"/>
              </a:spcAft>
              <a:buFont typeface="Arial" panose="020B0604020202020204" pitchFamily="34" charset="0"/>
              <a:buChar char="•"/>
            </a:pPr>
            <a:endParaRPr lang="en-US" sz="1700" dirty="0"/>
          </a:p>
        </p:txBody>
      </p:sp>
      <p:graphicFrame>
        <p:nvGraphicFramePr>
          <p:cNvPr id="3" name="Tableau 3">
            <a:extLst>
              <a:ext uri="{FF2B5EF4-FFF2-40B4-BE49-F238E27FC236}">
                <a16:creationId xmlns:a16="http://schemas.microsoft.com/office/drawing/2014/main" id="{0AB43CAE-4B40-8E43-982D-23258055B776}"/>
              </a:ext>
            </a:extLst>
          </p:cNvPr>
          <p:cNvGraphicFramePr>
            <a:graphicFrameLocks noGrp="1"/>
          </p:cNvGraphicFramePr>
          <p:nvPr>
            <p:extLst>
              <p:ext uri="{D42A27DB-BD31-4B8C-83A1-F6EECF244321}">
                <p14:modId xmlns:p14="http://schemas.microsoft.com/office/powerpoint/2010/main" val="2092838238"/>
              </p:ext>
            </p:extLst>
          </p:nvPr>
        </p:nvGraphicFramePr>
        <p:xfrm>
          <a:off x="4889011" y="1242180"/>
          <a:ext cx="6805684" cy="4479548"/>
        </p:xfrm>
        <a:graphic>
          <a:graphicData uri="http://schemas.openxmlformats.org/drawingml/2006/table">
            <a:tbl>
              <a:tblPr firstRow="1" bandRow="1">
                <a:tableStyleId>{5C22544A-7EE6-4342-B048-85BDC9FD1C3A}</a:tableStyleId>
              </a:tblPr>
              <a:tblGrid>
                <a:gridCol w="3402842">
                  <a:extLst>
                    <a:ext uri="{9D8B030D-6E8A-4147-A177-3AD203B41FA5}">
                      <a16:colId xmlns:a16="http://schemas.microsoft.com/office/drawing/2014/main" val="3354818973"/>
                    </a:ext>
                  </a:extLst>
                </a:gridCol>
                <a:gridCol w="3402842">
                  <a:extLst>
                    <a:ext uri="{9D8B030D-6E8A-4147-A177-3AD203B41FA5}">
                      <a16:colId xmlns:a16="http://schemas.microsoft.com/office/drawing/2014/main" val="2557891073"/>
                    </a:ext>
                  </a:extLst>
                </a:gridCol>
              </a:tblGrid>
              <a:tr h="1119887">
                <a:tc>
                  <a:txBody>
                    <a:bodyPr/>
                    <a:lstStyle/>
                    <a:p>
                      <a:pPr algn="ctr"/>
                      <a:r>
                        <a:rPr lang="fr-FR" b="1" dirty="0"/>
                        <a:t>PRINT</a:t>
                      </a:r>
                    </a:p>
                    <a:p>
                      <a:pPr algn="ctr"/>
                      <a:r>
                        <a:rPr lang="fr-FR" sz="1200" b="0" dirty="0"/>
                        <a:t>(produits imprimés : guides, flyer, catalogues etc.)</a:t>
                      </a:r>
                    </a:p>
                  </a:txBody>
                  <a:tcPr>
                    <a:solidFill>
                      <a:schemeClr val="accent2">
                        <a:lumMod val="75000"/>
                      </a:schemeClr>
                    </a:solidFill>
                  </a:tcPr>
                </a:tc>
                <a:tc>
                  <a:txBody>
                    <a:bodyPr/>
                    <a:lstStyle/>
                    <a:p>
                      <a:pPr algn="ctr"/>
                      <a:r>
                        <a:rPr lang="fr-FR" dirty="0"/>
                        <a:t>WEB</a:t>
                      </a:r>
                    </a:p>
                    <a:p>
                      <a:pPr algn="ctr"/>
                      <a:r>
                        <a:rPr lang="fr-FR" sz="1200" b="0" dirty="0"/>
                        <a:t>(tout ce qui est sur écran : sites internet, réseaux sociaux, guides etc.)</a:t>
                      </a:r>
                    </a:p>
                  </a:txBody>
                  <a:tcPr>
                    <a:solidFill>
                      <a:schemeClr val="accent2">
                        <a:lumMod val="75000"/>
                      </a:schemeClr>
                    </a:solidFill>
                  </a:tcPr>
                </a:tc>
                <a:extLst>
                  <a:ext uri="{0D108BD9-81ED-4DB2-BD59-A6C34878D82A}">
                    <a16:rowId xmlns:a16="http://schemas.microsoft.com/office/drawing/2014/main" val="4051275479"/>
                  </a:ext>
                </a:extLst>
              </a:tr>
              <a:tr h="1119887">
                <a:tc>
                  <a:txBody>
                    <a:bodyPr/>
                    <a:lstStyle/>
                    <a:p>
                      <a:pPr algn="ctr"/>
                      <a:r>
                        <a:rPr lang="fr-FR" dirty="0"/>
                        <a:t>Une photo imprimée en A4 fait 2480 x 3508 pixels</a:t>
                      </a:r>
                    </a:p>
                    <a:p>
                      <a:pPr algn="ctr"/>
                      <a:r>
                        <a:rPr lang="fr-FR" dirty="0"/>
                        <a:t>On imprime à 300 dpi</a:t>
                      </a:r>
                    </a:p>
                  </a:txBody>
                  <a:tcPr anchor="ctr"/>
                </a:tc>
                <a:tc>
                  <a:txBody>
                    <a:bodyPr/>
                    <a:lstStyle/>
                    <a:p>
                      <a:pPr algn="ctr"/>
                      <a:r>
                        <a:rPr lang="fr-FR" dirty="0"/>
                        <a:t>Un écran Full HD fait </a:t>
                      </a:r>
                    </a:p>
                    <a:p>
                      <a:pPr algn="ctr"/>
                      <a:r>
                        <a:rPr lang="fr-FR" dirty="0"/>
                        <a:t>1080 x 1920 pixels</a:t>
                      </a:r>
                    </a:p>
                    <a:p>
                      <a:pPr algn="ctr"/>
                      <a:r>
                        <a:rPr lang="fr-FR" dirty="0"/>
                        <a:t>On affiche à 72 dpi*</a:t>
                      </a:r>
                    </a:p>
                  </a:txBody>
                  <a:tcPr anchor="ctr"/>
                </a:tc>
                <a:extLst>
                  <a:ext uri="{0D108BD9-81ED-4DB2-BD59-A6C34878D82A}">
                    <a16:rowId xmlns:a16="http://schemas.microsoft.com/office/drawing/2014/main" val="2302458646"/>
                  </a:ext>
                </a:extLst>
              </a:tr>
              <a:tr h="1119887">
                <a:tc>
                  <a:txBody>
                    <a:bodyPr/>
                    <a:lstStyle/>
                    <a:p>
                      <a:pPr algn="ctr"/>
                      <a:r>
                        <a:rPr lang="fr-FR" sz="1600" dirty="0"/>
                        <a:t>Une photo de 3000x4000 pixels sera imprimée en 25 x 34 cm</a:t>
                      </a:r>
                    </a:p>
                  </a:txBody>
                  <a:tcPr anchor="ctr"/>
                </a:tc>
                <a:tc>
                  <a:txBody>
                    <a:bodyPr/>
                    <a:lstStyle/>
                    <a:p>
                      <a:pPr algn="ctr"/>
                      <a:r>
                        <a:rPr lang="fr-FR" sz="1600" dirty="0"/>
                        <a:t>Une photo de 3000x4000 pixels sera affichée en 105 x 140 cm</a:t>
                      </a:r>
                    </a:p>
                  </a:txBody>
                  <a:tcPr anchor="ctr"/>
                </a:tc>
                <a:extLst>
                  <a:ext uri="{0D108BD9-81ED-4DB2-BD59-A6C34878D82A}">
                    <a16:rowId xmlns:a16="http://schemas.microsoft.com/office/drawing/2014/main" val="4087908739"/>
                  </a:ext>
                </a:extLst>
              </a:tr>
              <a:tr h="1119887">
                <a:tc>
                  <a:txBody>
                    <a:bodyPr/>
                    <a:lstStyle/>
                    <a:p>
                      <a:pPr algn="ctr"/>
                      <a:r>
                        <a:rPr lang="fr-FR" sz="1600" dirty="0"/>
                        <a:t>On utilise en moyenne des images de 2000x3000 pixels</a:t>
                      </a:r>
                    </a:p>
                  </a:txBody>
                  <a:tcPr anchor="ctr"/>
                </a:tc>
                <a:tc>
                  <a:txBody>
                    <a:bodyPr/>
                    <a:lstStyle/>
                    <a:p>
                      <a:pPr algn="ctr"/>
                      <a:r>
                        <a:rPr lang="fr-FR" sz="1600" dirty="0"/>
                        <a:t>On utilise en moyenne des images entre 768x1024 pixels (grandes images) et 150x200 pixels (</a:t>
                      </a:r>
                      <a:r>
                        <a:rPr lang="fr-FR" sz="1600" dirty="0" err="1"/>
                        <a:t>thumbs</a:t>
                      </a:r>
                      <a:r>
                        <a:rPr lang="fr-FR" sz="1600" dirty="0"/>
                        <a:t>)</a:t>
                      </a:r>
                    </a:p>
                  </a:txBody>
                  <a:tcPr anchor="ctr"/>
                </a:tc>
                <a:extLst>
                  <a:ext uri="{0D108BD9-81ED-4DB2-BD59-A6C34878D82A}">
                    <a16:rowId xmlns:a16="http://schemas.microsoft.com/office/drawing/2014/main" val="4179546688"/>
                  </a:ext>
                </a:extLst>
              </a:tr>
            </a:tbl>
          </a:graphicData>
        </a:graphic>
      </p:graphicFrame>
      <p:sp>
        <p:nvSpPr>
          <p:cNvPr id="4" name="ZoneTexte 3">
            <a:extLst>
              <a:ext uri="{FF2B5EF4-FFF2-40B4-BE49-F238E27FC236}">
                <a16:creationId xmlns:a16="http://schemas.microsoft.com/office/drawing/2014/main" id="{D17DDAE9-1B3D-7A41-8CC2-60629779F461}"/>
              </a:ext>
            </a:extLst>
          </p:cNvPr>
          <p:cNvSpPr txBox="1"/>
          <p:nvPr/>
        </p:nvSpPr>
        <p:spPr>
          <a:xfrm>
            <a:off x="5218268" y="6077666"/>
            <a:ext cx="6153293" cy="261610"/>
          </a:xfrm>
          <a:prstGeom prst="rect">
            <a:avLst/>
          </a:prstGeom>
          <a:noFill/>
        </p:spPr>
        <p:txBody>
          <a:bodyPr wrap="square" rtlCol="0">
            <a:spAutoFit/>
          </a:bodyPr>
          <a:lstStyle/>
          <a:p>
            <a:pPr algn="r"/>
            <a:r>
              <a:rPr lang="fr-FR" sz="1100" dirty="0"/>
              <a:t>* Sauf écrans de type </a:t>
            </a:r>
            <a:r>
              <a:rPr lang="fr-FR" sz="1100" dirty="0" err="1"/>
              <a:t>Rétina</a:t>
            </a:r>
            <a:endParaRPr lang="fr-FR" sz="1100" dirty="0"/>
          </a:p>
        </p:txBody>
      </p:sp>
    </p:spTree>
    <p:extLst>
      <p:ext uri="{BB962C8B-B14F-4D97-AF65-F5344CB8AC3E}">
        <p14:creationId xmlns:p14="http://schemas.microsoft.com/office/powerpoint/2010/main" val="87504445"/>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Oval 103">
            <a:extLst>
              <a:ext uri="{FF2B5EF4-FFF2-40B4-BE49-F238E27FC236}">
                <a16:creationId xmlns:a16="http://schemas.microsoft.com/office/drawing/2014/main" id="{A99050EE-26AF-4253-BD50-F0FCD965A8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284" y="575361"/>
            <a:ext cx="5707277" cy="5707277"/>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246E508-8D50-AF49-BF7C-146679104A2C}"/>
              </a:ext>
            </a:extLst>
          </p:cNvPr>
          <p:cNvSpPr>
            <a:spLocks noGrp="1"/>
          </p:cNvSpPr>
          <p:nvPr>
            <p:ph type="title"/>
          </p:nvPr>
        </p:nvSpPr>
        <p:spPr>
          <a:xfrm>
            <a:off x="838200" y="1748452"/>
            <a:ext cx="4974771" cy="3587786"/>
          </a:xfrm>
        </p:spPr>
        <p:txBody>
          <a:bodyPr vert="horz" lIns="91440" tIns="45720" rIns="91440" bIns="45720" rtlCol="0" anchor="ctr">
            <a:normAutofit/>
          </a:bodyPr>
          <a:lstStyle/>
          <a:p>
            <a:pPr algn="ctr">
              <a:spcAft>
                <a:spcPts val="600"/>
              </a:spcAft>
            </a:pPr>
            <a:r>
              <a:rPr lang="en-US" b="1" kern="1200">
                <a:solidFill>
                  <a:schemeClr val="bg1"/>
                </a:solidFill>
                <a:latin typeface="+mj-lt"/>
                <a:ea typeface="+mj-ea"/>
                <a:cs typeface="+mj-cs"/>
              </a:rPr>
              <a:t>L’oeil humain</a:t>
            </a:r>
          </a:p>
        </p:txBody>
      </p:sp>
      <p:grpSp>
        <p:nvGrpSpPr>
          <p:cNvPr id="106"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bg1"/>
          </a:solidFill>
        </p:grpSpPr>
        <p:sp>
          <p:nvSpPr>
            <p:cNvPr id="107" name="Freeform: Shape 106">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sp>
        <p:nvSpPr>
          <p:cNvPr id="110" name="Graphic 212">
            <a:extLst>
              <a:ext uri="{FF2B5EF4-FFF2-40B4-BE49-F238E27FC236}">
                <a16:creationId xmlns:a16="http://schemas.microsoft.com/office/drawing/2014/main" id="{D0C78466-EB6E-45A0-99A6-A00789ACD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7727" y="421588"/>
            <a:ext cx="1291468" cy="1291468"/>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12" name="Graphic 212">
            <a:extLst>
              <a:ext uri="{FF2B5EF4-FFF2-40B4-BE49-F238E27FC236}">
                <a16:creationId xmlns:a16="http://schemas.microsoft.com/office/drawing/2014/main" id="{E99F76E4-5DFD-4DBE-B042-66FBCD118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7727" y="421588"/>
            <a:ext cx="1291468" cy="1291468"/>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114"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solidFill>
        </p:grpSpPr>
        <p:sp>
          <p:nvSpPr>
            <p:cNvPr id="115" name="Freeform: Shape 114">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nvGrpSpPr>
          <p:cNvPr id="285" name="Graphic 4">
            <a:extLst>
              <a:ext uri="{FF2B5EF4-FFF2-40B4-BE49-F238E27FC236}">
                <a16:creationId xmlns:a16="http://schemas.microsoft.com/office/drawing/2014/main" id="{773717CC-ECEE-4ABF-BA61-C59F468017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alpha val="60000"/>
            </a:schemeClr>
          </a:solidFill>
        </p:grpSpPr>
        <p:sp>
          <p:nvSpPr>
            <p:cNvPr id="286" name="Freeform: Shape 285">
              <a:extLst>
                <a:ext uri="{FF2B5EF4-FFF2-40B4-BE49-F238E27FC236}">
                  <a16:creationId xmlns:a16="http://schemas.microsoft.com/office/drawing/2014/main" id="{9A4FAE41-62DF-4B8E-BD66-8EC206E0E3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564C7F1F-5546-40DC-A16B-C9A3E45777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45583216-FC24-4B75-9703-DBEC401FF8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2FD0A70D-2E7E-4048-8145-0F45EDBBCE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B703C78E-D176-4455-B7B5-2DB4F418D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AD23B98E-D1FB-4BD9-BA4A-060BC8266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C1541992-EEDB-4D6B-BDA9-B66E58A17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08072B3B-B852-4186-ACFE-F614251324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7B5DD2CA-BCBA-4F3E-B472-84006768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C7335DFE-05E4-4D45-B035-1D85E7648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ADCF9375-A092-491A-960D-A4DBB376C3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95341599-7E99-490F-9AF8-07EAE5C8D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E1C55EB0-818A-46E6-8D53-5503100290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319B036C-5BD8-4F3B-8935-96D50F410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A8445880-106C-4DC8-A250-D132F0D6F3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952AA1DD-5DBE-43CD-9B85-63C7626929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2A412466-ED73-4944-83CE-224B1769C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807E195A-10DB-494C-A547-E1D0C6F616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4CD4AECE-734D-4B90-984F-B2ABFA2B6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2927072E-8001-4AD1-A4C4-2EDBA3BF87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499D6F50-E593-46A3-81D8-73389276B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7A96E600-84B4-452B-AE40-295FC5807E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CBBA17AC-C1AB-4BFC-A051-457275D1D6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488E850C-90D5-4D0F-A57D-7809327EF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9F98D808-AB13-4D8D-B4C5-9D32153462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95AFFBC0-FF37-4117-86FA-21ABDA17AB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ED0AC42A-17B0-4154-968C-CAE2A04C2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4A7A31A0-8490-4B9D-B9CC-7FF28053E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8188899C-6A74-43D8-B36C-F86B278C8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1537EAA6-95B6-4674-A7B9-40F9AB7F59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F4B29507-C08F-4764-B703-0EB33A0FAC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4200E500-6A99-47FC-A30F-FA4C85DA8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9558677C-76AD-451F-AEEE-C5FEE4179C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79E472E5-A81A-44E7-AEBA-C3A593497B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5CD54F54-9E41-4635-A533-6CC6515E13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B22D6F46-74C0-49D9-8CD8-BC125E973D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C6FAA6EC-EDF6-4522-ACD8-8D4F7FF872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5F8364DC-ED1A-482D-A418-7941B199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1896D361-70A8-4528-940B-F306550F88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4D1CB00A-0CE1-4E25-ADCE-9562845F54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E1B6761E-B7C6-4218-B95F-F6DEC0066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CA081177-DAC3-4667-91A1-4CC885D4A1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435007DC-BB8D-43BA-9598-AE79AA262E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46628B8A-02EC-44EF-B52C-5EBAFBCF9C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2DACEC99-8F4C-495C-8EAA-670A3A02ED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C8EFEAD4-1425-4357-9D8A-F326DABC6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FDA70E94-A082-47D4-B4F8-142AEF1DC3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10E96E8A-1EEA-4F1D-8CFE-12DC9B9E7A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B12D7CC4-A548-4FF7-A6B2-9151CFA9E3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CB3F1C68-B597-4669-87F8-C80124ABE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A57037D2-0958-4F34-815F-C8CA7F86A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30AF3969-3F11-4157-B4B9-33B1314623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51D613E3-18F5-4426-ADEB-DEC123E16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1DC25548-A3A9-4018-A29B-6972D353F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7EDE6372-94D2-435D-BD43-A20072D80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729575A6-77E2-4199-8F0A-27C89330A0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12EB506D-59AD-4011-80F8-36A2BDB954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92FD46FA-14EB-46A2-B4A3-ECD1F49BAC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1CD84E07-49A9-40E3-B34C-91C156C9C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F3090306-C384-44A0-8C38-77397133B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3515E97E-31A4-4273-AB55-8EAD74CB9E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792F63CA-0494-43E2-A0AA-37C35C8326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5389A040-E4CC-4CE7-8B9F-40ECA9ACE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1BA51B23-705C-49BE-B606-8A9B623E0A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B16EF17A-F451-4B5B-9052-33A9116E9D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1B20B7D1-27D7-4E1A-A317-E9E7A105A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1E3FADAF-FD1D-45B2-A40D-EBDD536E7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301257BA-BCE2-4479-A04F-A9DBFAF92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619D0ABC-04D9-405A-A52F-5EEC01762A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123AE5C7-608A-47A7-B7A1-55662B70B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957BDA1A-3081-45EB-A31E-3F98EC6DC3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683DDA50-C794-4DC5-8297-CFDEB8DCB4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FA42024A-A832-4635-9CE6-B968232CE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564D00AA-3E68-4F56-80A0-08D5DFFB6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D988A711-E3E8-4172-AFE1-60E93FF10A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7A89FF34-EE34-461C-A3EF-73AC3801B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80D55E43-BE59-444D-B32B-9C0306A126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639C823F-B16B-4DF7-BA6E-0D832AAB2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2E623C08-172F-41EA-90CB-59ED0D583B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94C0577F-0FF9-47D5-8C6D-FC7B4CC31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30C80E9D-7909-4C52-ACAD-80FF874F9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2B9598CE-4E74-4A54-BAB8-59379D211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E7188EAA-47E1-4B73-8682-C74A0421B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36900E8B-61F2-411F-B29F-A9CDC6E811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0A25598A-334A-487D-9604-4753EAE81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C8DBE472-045A-491C-AB7C-4153EE2B00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2F6DD374-5D5F-48BB-8135-8F37EE2C23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386B8A5A-00D0-4291-937B-931B3F19CD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89C10BFA-8067-495D-810E-1F4085F7B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5" name="Freeform: Shape 374">
              <a:extLst>
                <a:ext uri="{FF2B5EF4-FFF2-40B4-BE49-F238E27FC236}">
                  <a16:creationId xmlns:a16="http://schemas.microsoft.com/office/drawing/2014/main" id="{51F94E69-8294-4AB3-A457-3BD4ACF085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76" name="Freeform: Shape 375">
              <a:extLst>
                <a:ext uri="{FF2B5EF4-FFF2-40B4-BE49-F238E27FC236}">
                  <a16:creationId xmlns:a16="http://schemas.microsoft.com/office/drawing/2014/main" id="{AD2859C5-45C5-4EE2-8272-0FA7A02353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77" name="Freeform: Shape 376">
              <a:extLst>
                <a:ext uri="{FF2B5EF4-FFF2-40B4-BE49-F238E27FC236}">
                  <a16:creationId xmlns:a16="http://schemas.microsoft.com/office/drawing/2014/main" id="{14AFB321-1B9D-41AF-9686-8C689A3F4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78" name="Freeform: Shape 377">
              <a:extLst>
                <a:ext uri="{FF2B5EF4-FFF2-40B4-BE49-F238E27FC236}">
                  <a16:creationId xmlns:a16="http://schemas.microsoft.com/office/drawing/2014/main" id="{5C4403F4-D893-4E4C-8DFE-E79AE6A62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79" name="Freeform: Shape 378">
              <a:extLst>
                <a:ext uri="{FF2B5EF4-FFF2-40B4-BE49-F238E27FC236}">
                  <a16:creationId xmlns:a16="http://schemas.microsoft.com/office/drawing/2014/main" id="{BA894316-677B-4B51-AF19-0D3FAF96A7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80" name="Freeform: Shape 379">
              <a:extLst>
                <a:ext uri="{FF2B5EF4-FFF2-40B4-BE49-F238E27FC236}">
                  <a16:creationId xmlns:a16="http://schemas.microsoft.com/office/drawing/2014/main" id="{07FDE9AD-8F5A-44B0-AC7E-30148150D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81" name="Freeform: Shape 380">
              <a:extLst>
                <a:ext uri="{FF2B5EF4-FFF2-40B4-BE49-F238E27FC236}">
                  <a16:creationId xmlns:a16="http://schemas.microsoft.com/office/drawing/2014/main" id="{A4D0E6BA-489D-4EA4-994E-225F7D078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82" name="Freeform: Shape 381">
              <a:extLst>
                <a:ext uri="{FF2B5EF4-FFF2-40B4-BE49-F238E27FC236}">
                  <a16:creationId xmlns:a16="http://schemas.microsoft.com/office/drawing/2014/main" id="{7EDFBCCB-EC92-4860-BBDB-2EC6355FE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83" name="Freeform: Shape 382">
              <a:extLst>
                <a:ext uri="{FF2B5EF4-FFF2-40B4-BE49-F238E27FC236}">
                  <a16:creationId xmlns:a16="http://schemas.microsoft.com/office/drawing/2014/main" id="{459DBA8E-2EB0-4C51-A161-2C595B89D4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84" name="Freeform: Shape 383">
              <a:extLst>
                <a:ext uri="{FF2B5EF4-FFF2-40B4-BE49-F238E27FC236}">
                  <a16:creationId xmlns:a16="http://schemas.microsoft.com/office/drawing/2014/main" id="{FB1BA285-9A95-49B7-A098-F38400D92B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85" name="Freeform: Shape 384">
              <a:extLst>
                <a:ext uri="{FF2B5EF4-FFF2-40B4-BE49-F238E27FC236}">
                  <a16:creationId xmlns:a16="http://schemas.microsoft.com/office/drawing/2014/main" id="{D29C405E-90F5-4AB5-8B5F-3CA2F1815A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86" name="Freeform: Shape 385">
              <a:extLst>
                <a:ext uri="{FF2B5EF4-FFF2-40B4-BE49-F238E27FC236}">
                  <a16:creationId xmlns:a16="http://schemas.microsoft.com/office/drawing/2014/main" id="{F7214FFD-3321-412F-9CA5-4BC6E874F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7" name="Freeform: Shape 386">
              <a:extLst>
                <a:ext uri="{FF2B5EF4-FFF2-40B4-BE49-F238E27FC236}">
                  <a16:creationId xmlns:a16="http://schemas.microsoft.com/office/drawing/2014/main" id="{5F16C3D8-64A1-443D-92A7-EA97518A6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8" name="Freeform: Shape 387">
              <a:extLst>
                <a:ext uri="{FF2B5EF4-FFF2-40B4-BE49-F238E27FC236}">
                  <a16:creationId xmlns:a16="http://schemas.microsoft.com/office/drawing/2014/main" id="{7E4EFAB9-436A-4B6B-A16B-8DA3F614A8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9" name="Freeform: Shape 388">
              <a:extLst>
                <a:ext uri="{FF2B5EF4-FFF2-40B4-BE49-F238E27FC236}">
                  <a16:creationId xmlns:a16="http://schemas.microsoft.com/office/drawing/2014/main" id="{037DDFC3-D7A5-443D-8417-D723296DA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90" name="Freeform: Shape 389">
              <a:extLst>
                <a:ext uri="{FF2B5EF4-FFF2-40B4-BE49-F238E27FC236}">
                  <a16:creationId xmlns:a16="http://schemas.microsoft.com/office/drawing/2014/main" id="{253AC142-F4B4-47E8-BBEE-F7D0F8547F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1" name="Freeform: Shape 390">
              <a:extLst>
                <a:ext uri="{FF2B5EF4-FFF2-40B4-BE49-F238E27FC236}">
                  <a16:creationId xmlns:a16="http://schemas.microsoft.com/office/drawing/2014/main" id="{890AAA82-94E2-41D0-AE92-9C87195CC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92" name="Freeform: Shape 391">
              <a:extLst>
                <a:ext uri="{FF2B5EF4-FFF2-40B4-BE49-F238E27FC236}">
                  <a16:creationId xmlns:a16="http://schemas.microsoft.com/office/drawing/2014/main" id="{FD33B856-EF4E-40FC-BDA0-9E26203D0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3" name="Freeform: Shape 392">
              <a:extLst>
                <a:ext uri="{FF2B5EF4-FFF2-40B4-BE49-F238E27FC236}">
                  <a16:creationId xmlns:a16="http://schemas.microsoft.com/office/drawing/2014/main" id="{24AEBF58-C8A2-4D00-9AFB-B5012AEA36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4" name="Freeform: Shape 393">
              <a:extLst>
                <a:ext uri="{FF2B5EF4-FFF2-40B4-BE49-F238E27FC236}">
                  <a16:creationId xmlns:a16="http://schemas.microsoft.com/office/drawing/2014/main" id="{21270E55-4211-4529-BDC3-29B80BDF5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5" name="Freeform: Shape 394">
              <a:extLst>
                <a:ext uri="{FF2B5EF4-FFF2-40B4-BE49-F238E27FC236}">
                  <a16:creationId xmlns:a16="http://schemas.microsoft.com/office/drawing/2014/main" id="{16DD7E91-EFBB-4DD7-B30F-4A13C20BED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6" name="Freeform: Shape 395">
              <a:extLst>
                <a:ext uri="{FF2B5EF4-FFF2-40B4-BE49-F238E27FC236}">
                  <a16:creationId xmlns:a16="http://schemas.microsoft.com/office/drawing/2014/main" id="{96260F31-66FB-4E2C-801E-701C2B859A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7" name="Freeform: Shape 396">
              <a:extLst>
                <a:ext uri="{FF2B5EF4-FFF2-40B4-BE49-F238E27FC236}">
                  <a16:creationId xmlns:a16="http://schemas.microsoft.com/office/drawing/2014/main" id="{B5FEE1C9-3961-4400-AD3E-B5AD93A474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8" name="Freeform: Shape 397">
              <a:extLst>
                <a:ext uri="{FF2B5EF4-FFF2-40B4-BE49-F238E27FC236}">
                  <a16:creationId xmlns:a16="http://schemas.microsoft.com/office/drawing/2014/main" id="{34E1BE05-269F-4A13-99FE-2A973A0E77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99" name="Freeform: Shape 398">
              <a:extLst>
                <a:ext uri="{FF2B5EF4-FFF2-40B4-BE49-F238E27FC236}">
                  <a16:creationId xmlns:a16="http://schemas.microsoft.com/office/drawing/2014/main" id="{2D591FBD-65C6-46C4-AF19-875D652DCF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0" name="Freeform: Shape 399">
              <a:extLst>
                <a:ext uri="{FF2B5EF4-FFF2-40B4-BE49-F238E27FC236}">
                  <a16:creationId xmlns:a16="http://schemas.microsoft.com/office/drawing/2014/main" id="{85F7E635-CB45-4346-BBFB-10FF0576A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1" name="Freeform: Shape 400">
              <a:extLst>
                <a:ext uri="{FF2B5EF4-FFF2-40B4-BE49-F238E27FC236}">
                  <a16:creationId xmlns:a16="http://schemas.microsoft.com/office/drawing/2014/main" id="{3BDAC885-F0B3-4D66-8587-4384652983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2" name="Freeform: Shape 401">
              <a:extLst>
                <a:ext uri="{FF2B5EF4-FFF2-40B4-BE49-F238E27FC236}">
                  <a16:creationId xmlns:a16="http://schemas.microsoft.com/office/drawing/2014/main" id="{3427A7E1-71C9-42CC-9CAF-53642DC4D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3" name="Freeform: Shape 402">
              <a:extLst>
                <a:ext uri="{FF2B5EF4-FFF2-40B4-BE49-F238E27FC236}">
                  <a16:creationId xmlns:a16="http://schemas.microsoft.com/office/drawing/2014/main" id="{20BF60C4-2E5D-473E-96B6-D22BB8536F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4" name="Freeform: Shape 403">
              <a:extLst>
                <a:ext uri="{FF2B5EF4-FFF2-40B4-BE49-F238E27FC236}">
                  <a16:creationId xmlns:a16="http://schemas.microsoft.com/office/drawing/2014/main" id="{C4703732-1088-4448-ACC0-D8BD901B2C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5" name="Freeform: Shape 404">
              <a:extLst>
                <a:ext uri="{FF2B5EF4-FFF2-40B4-BE49-F238E27FC236}">
                  <a16:creationId xmlns:a16="http://schemas.microsoft.com/office/drawing/2014/main" id="{6777D706-23BF-4962-98D3-D5AE7DF4E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06" name="Freeform: Shape 405">
              <a:extLst>
                <a:ext uri="{FF2B5EF4-FFF2-40B4-BE49-F238E27FC236}">
                  <a16:creationId xmlns:a16="http://schemas.microsoft.com/office/drawing/2014/main" id="{783FF777-4C59-44D0-9441-2B40E0A70E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7" name="Freeform: Shape 406">
              <a:extLst>
                <a:ext uri="{FF2B5EF4-FFF2-40B4-BE49-F238E27FC236}">
                  <a16:creationId xmlns:a16="http://schemas.microsoft.com/office/drawing/2014/main" id="{2037F33C-65F4-44B6-9CB2-D32D1552C6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8" name="Freeform: Shape 407">
              <a:extLst>
                <a:ext uri="{FF2B5EF4-FFF2-40B4-BE49-F238E27FC236}">
                  <a16:creationId xmlns:a16="http://schemas.microsoft.com/office/drawing/2014/main" id="{E73BA403-F3FD-4D76-A516-5698375D6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9" name="Freeform: Shape 408">
              <a:extLst>
                <a:ext uri="{FF2B5EF4-FFF2-40B4-BE49-F238E27FC236}">
                  <a16:creationId xmlns:a16="http://schemas.microsoft.com/office/drawing/2014/main" id="{0AF0D29B-415A-4327-A4B4-B5DC8F0AC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0" name="Freeform: Shape 409">
              <a:extLst>
                <a:ext uri="{FF2B5EF4-FFF2-40B4-BE49-F238E27FC236}">
                  <a16:creationId xmlns:a16="http://schemas.microsoft.com/office/drawing/2014/main" id="{374A9388-F55E-4F94-817D-5BFF0B59E7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1" name="Freeform: Shape 410">
              <a:extLst>
                <a:ext uri="{FF2B5EF4-FFF2-40B4-BE49-F238E27FC236}">
                  <a16:creationId xmlns:a16="http://schemas.microsoft.com/office/drawing/2014/main" id="{30C52183-F223-4E0A-B713-C91589CEB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12" name="Freeform: Shape 411">
              <a:extLst>
                <a:ext uri="{FF2B5EF4-FFF2-40B4-BE49-F238E27FC236}">
                  <a16:creationId xmlns:a16="http://schemas.microsoft.com/office/drawing/2014/main" id="{A6BEE030-DC6B-4CB1-A01B-95CC82552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13" name="Freeform: Shape 412">
              <a:extLst>
                <a:ext uri="{FF2B5EF4-FFF2-40B4-BE49-F238E27FC236}">
                  <a16:creationId xmlns:a16="http://schemas.microsoft.com/office/drawing/2014/main" id="{2D41CF67-37BB-443C-85CF-2A05174FD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414" name="Freeform: Shape 413">
              <a:extLst>
                <a:ext uri="{FF2B5EF4-FFF2-40B4-BE49-F238E27FC236}">
                  <a16:creationId xmlns:a16="http://schemas.microsoft.com/office/drawing/2014/main" id="{65A449CF-396F-45B8-B268-6824A4E89B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5" name="Freeform: Shape 414">
              <a:extLst>
                <a:ext uri="{FF2B5EF4-FFF2-40B4-BE49-F238E27FC236}">
                  <a16:creationId xmlns:a16="http://schemas.microsoft.com/office/drawing/2014/main" id="{9C20A7EF-7013-4D6C-ADD8-868A931DF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6" name="Freeform: Shape 415">
              <a:extLst>
                <a:ext uri="{FF2B5EF4-FFF2-40B4-BE49-F238E27FC236}">
                  <a16:creationId xmlns:a16="http://schemas.microsoft.com/office/drawing/2014/main" id="{F787692C-3BA9-4D4D-82F8-E497797AAE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7" name="Freeform: Shape 416">
              <a:extLst>
                <a:ext uri="{FF2B5EF4-FFF2-40B4-BE49-F238E27FC236}">
                  <a16:creationId xmlns:a16="http://schemas.microsoft.com/office/drawing/2014/main" id="{A6D539D6-A55E-40F5-83AC-A77340524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418" name="Freeform: Shape 417">
              <a:extLst>
                <a:ext uri="{FF2B5EF4-FFF2-40B4-BE49-F238E27FC236}">
                  <a16:creationId xmlns:a16="http://schemas.microsoft.com/office/drawing/2014/main" id="{D4D7922F-CA55-4202-B99F-ED303E7044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9" name="Freeform: Shape 418">
              <a:extLst>
                <a:ext uri="{FF2B5EF4-FFF2-40B4-BE49-F238E27FC236}">
                  <a16:creationId xmlns:a16="http://schemas.microsoft.com/office/drawing/2014/main" id="{4120C846-A602-4B6C-9C07-11D2B0F8A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20" name="Freeform: Shape 419">
              <a:extLst>
                <a:ext uri="{FF2B5EF4-FFF2-40B4-BE49-F238E27FC236}">
                  <a16:creationId xmlns:a16="http://schemas.microsoft.com/office/drawing/2014/main" id="{84B5D527-4684-45F5-84CE-73642492DB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21" name="Freeform: Shape 420">
              <a:extLst>
                <a:ext uri="{FF2B5EF4-FFF2-40B4-BE49-F238E27FC236}">
                  <a16:creationId xmlns:a16="http://schemas.microsoft.com/office/drawing/2014/main" id="{FF31CF21-8169-4D45-A115-9CF8D37189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422" name="Freeform: Shape 421">
              <a:extLst>
                <a:ext uri="{FF2B5EF4-FFF2-40B4-BE49-F238E27FC236}">
                  <a16:creationId xmlns:a16="http://schemas.microsoft.com/office/drawing/2014/main" id="{DA8762B9-9CD8-4676-93F5-6C9358A940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23" name="Freeform: Shape 422">
              <a:extLst>
                <a:ext uri="{FF2B5EF4-FFF2-40B4-BE49-F238E27FC236}">
                  <a16:creationId xmlns:a16="http://schemas.microsoft.com/office/drawing/2014/main" id="{A183E80A-70D1-4F52-A92D-D396648CCB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424" name="Freeform: Shape 423">
              <a:extLst>
                <a:ext uri="{FF2B5EF4-FFF2-40B4-BE49-F238E27FC236}">
                  <a16:creationId xmlns:a16="http://schemas.microsoft.com/office/drawing/2014/main" id="{83FBB0F7-E17E-4890-9B66-3625BA1468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25" name="Freeform: Shape 424">
              <a:extLst>
                <a:ext uri="{FF2B5EF4-FFF2-40B4-BE49-F238E27FC236}">
                  <a16:creationId xmlns:a16="http://schemas.microsoft.com/office/drawing/2014/main" id="{708E7BF1-2D4D-44AB-A5CC-0ED91B8462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6" name="Freeform: Shape 425">
              <a:extLst>
                <a:ext uri="{FF2B5EF4-FFF2-40B4-BE49-F238E27FC236}">
                  <a16:creationId xmlns:a16="http://schemas.microsoft.com/office/drawing/2014/main" id="{4B468C4E-6F63-4172-AE1F-8965744DBC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7" name="Freeform: Shape 426">
              <a:extLst>
                <a:ext uri="{FF2B5EF4-FFF2-40B4-BE49-F238E27FC236}">
                  <a16:creationId xmlns:a16="http://schemas.microsoft.com/office/drawing/2014/main" id="{974C7149-F567-4D55-8F48-511DCF3A8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428" name="Freeform: Shape 427">
              <a:extLst>
                <a:ext uri="{FF2B5EF4-FFF2-40B4-BE49-F238E27FC236}">
                  <a16:creationId xmlns:a16="http://schemas.microsoft.com/office/drawing/2014/main" id="{54A551FA-7E10-4D28-9A10-B9A06C0780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9" name="Freeform: Shape 428">
              <a:extLst>
                <a:ext uri="{FF2B5EF4-FFF2-40B4-BE49-F238E27FC236}">
                  <a16:creationId xmlns:a16="http://schemas.microsoft.com/office/drawing/2014/main" id="{1D04F3C0-CE2C-4B8D-A5BD-0E994FD8D9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430" name="Freeform: Shape 429">
              <a:extLst>
                <a:ext uri="{FF2B5EF4-FFF2-40B4-BE49-F238E27FC236}">
                  <a16:creationId xmlns:a16="http://schemas.microsoft.com/office/drawing/2014/main" id="{D2EA9230-DD52-48A9-B268-56744EA506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431" name="Freeform: Shape 430">
              <a:extLst>
                <a:ext uri="{FF2B5EF4-FFF2-40B4-BE49-F238E27FC236}">
                  <a16:creationId xmlns:a16="http://schemas.microsoft.com/office/drawing/2014/main" id="{043A05F5-A8CF-4D01-AF12-95D1ECAE46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32" name="Freeform: Shape 431">
              <a:extLst>
                <a:ext uri="{FF2B5EF4-FFF2-40B4-BE49-F238E27FC236}">
                  <a16:creationId xmlns:a16="http://schemas.microsoft.com/office/drawing/2014/main" id="{1F47C6BC-BD1A-4291-B018-05E5A72E4B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33" name="Freeform: Shape 432">
              <a:extLst>
                <a:ext uri="{FF2B5EF4-FFF2-40B4-BE49-F238E27FC236}">
                  <a16:creationId xmlns:a16="http://schemas.microsoft.com/office/drawing/2014/main" id="{E5B89844-FD17-4048-A3F5-35E390C6EF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434" name="Freeform: Shape 433">
              <a:extLst>
                <a:ext uri="{FF2B5EF4-FFF2-40B4-BE49-F238E27FC236}">
                  <a16:creationId xmlns:a16="http://schemas.microsoft.com/office/drawing/2014/main" id="{B5593F34-8B0E-4D34-9781-B594E2F5D7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35" name="Freeform: Shape 434">
              <a:extLst>
                <a:ext uri="{FF2B5EF4-FFF2-40B4-BE49-F238E27FC236}">
                  <a16:creationId xmlns:a16="http://schemas.microsoft.com/office/drawing/2014/main" id="{4428E4BB-2263-4D19-8254-C9B54B856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436" name="Freeform: Shape 435">
              <a:extLst>
                <a:ext uri="{FF2B5EF4-FFF2-40B4-BE49-F238E27FC236}">
                  <a16:creationId xmlns:a16="http://schemas.microsoft.com/office/drawing/2014/main" id="{2366216E-6EA2-4872-8370-C5EC22520F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37" name="Freeform: Shape 436">
              <a:extLst>
                <a:ext uri="{FF2B5EF4-FFF2-40B4-BE49-F238E27FC236}">
                  <a16:creationId xmlns:a16="http://schemas.microsoft.com/office/drawing/2014/main" id="{D66F8E3F-BF33-4F99-A1F0-EB5885BF2C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38" name="Freeform: Shape 437">
              <a:extLst>
                <a:ext uri="{FF2B5EF4-FFF2-40B4-BE49-F238E27FC236}">
                  <a16:creationId xmlns:a16="http://schemas.microsoft.com/office/drawing/2014/main" id="{EB506747-ED9D-43EA-BD67-DF7971849E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39" name="Freeform: Shape 438">
              <a:extLst>
                <a:ext uri="{FF2B5EF4-FFF2-40B4-BE49-F238E27FC236}">
                  <a16:creationId xmlns:a16="http://schemas.microsoft.com/office/drawing/2014/main" id="{AC803CE8-FFF7-40EA-AF62-102724C324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440" name="Freeform: Shape 439">
              <a:extLst>
                <a:ext uri="{FF2B5EF4-FFF2-40B4-BE49-F238E27FC236}">
                  <a16:creationId xmlns:a16="http://schemas.microsoft.com/office/drawing/2014/main" id="{7EF6FFCA-06CC-4395-AEB0-425719A42D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41" name="Freeform: Shape 440">
              <a:extLst>
                <a:ext uri="{FF2B5EF4-FFF2-40B4-BE49-F238E27FC236}">
                  <a16:creationId xmlns:a16="http://schemas.microsoft.com/office/drawing/2014/main" id="{0D95F285-AAC0-4F32-8665-2677878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442" name="Freeform: Shape 441">
              <a:extLst>
                <a:ext uri="{FF2B5EF4-FFF2-40B4-BE49-F238E27FC236}">
                  <a16:creationId xmlns:a16="http://schemas.microsoft.com/office/drawing/2014/main" id="{8DFCCA2E-BF12-4D26-A5A4-A03387546A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43" name="Freeform: Shape 442">
              <a:extLst>
                <a:ext uri="{FF2B5EF4-FFF2-40B4-BE49-F238E27FC236}">
                  <a16:creationId xmlns:a16="http://schemas.microsoft.com/office/drawing/2014/main" id="{2ABEAC60-6AC3-4D6A-95F9-2E79F6BE00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44" name="Freeform: Shape 443">
              <a:extLst>
                <a:ext uri="{FF2B5EF4-FFF2-40B4-BE49-F238E27FC236}">
                  <a16:creationId xmlns:a16="http://schemas.microsoft.com/office/drawing/2014/main" id="{FA6015B7-49FE-4729-B2F4-585F0F305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45" name="Freeform: Shape 444">
              <a:extLst>
                <a:ext uri="{FF2B5EF4-FFF2-40B4-BE49-F238E27FC236}">
                  <a16:creationId xmlns:a16="http://schemas.microsoft.com/office/drawing/2014/main" id="{D611DEB1-76FE-4625-9449-88E52D15F4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446" name="Freeform: Shape 445">
              <a:extLst>
                <a:ext uri="{FF2B5EF4-FFF2-40B4-BE49-F238E27FC236}">
                  <a16:creationId xmlns:a16="http://schemas.microsoft.com/office/drawing/2014/main" id="{97F031C1-1AA7-4CA7-ADD3-E0577626E1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47" name="Freeform: Shape 446">
              <a:extLst>
                <a:ext uri="{FF2B5EF4-FFF2-40B4-BE49-F238E27FC236}">
                  <a16:creationId xmlns:a16="http://schemas.microsoft.com/office/drawing/2014/main" id="{96F5D0CB-22E6-4536-8403-F42527F31F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448" name="Freeform: Shape 447">
              <a:extLst>
                <a:ext uri="{FF2B5EF4-FFF2-40B4-BE49-F238E27FC236}">
                  <a16:creationId xmlns:a16="http://schemas.microsoft.com/office/drawing/2014/main" id="{A32718AB-7401-4F66-9C77-E06C3CF7CD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49" name="Freeform: Shape 448">
              <a:extLst>
                <a:ext uri="{FF2B5EF4-FFF2-40B4-BE49-F238E27FC236}">
                  <a16:creationId xmlns:a16="http://schemas.microsoft.com/office/drawing/2014/main" id="{85B6B5F1-D1E4-45A3-8117-348D02D2A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50" name="Freeform: Shape 449">
              <a:extLst>
                <a:ext uri="{FF2B5EF4-FFF2-40B4-BE49-F238E27FC236}">
                  <a16:creationId xmlns:a16="http://schemas.microsoft.com/office/drawing/2014/main" id="{534869FD-184C-42DB-B9DA-293DB67E5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51" name="Freeform: Shape 450">
              <a:extLst>
                <a:ext uri="{FF2B5EF4-FFF2-40B4-BE49-F238E27FC236}">
                  <a16:creationId xmlns:a16="http://schemas.microsoft.com/office/drawing/2014/main" id="{A781504F-CAFD-4201-B288-8B4A809B43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452" name="Freeform: Shape 451">
              <a:extLst>
                <a:ext uri="{FF2B5EF4-FFF2-40B4-BE49-F238E27FC236}">
                  <a16:creationId xmlns:a16="http://schemas.microsoft.com/office/drawing/2014/main" id="{D9FC8348-2BA6-4631-8AA7-D63CD898C5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53" name="Freeform: Shape 452">
              <a:extLst>
                <a:ext uri="{FF2B5EF4-FFF2-40B4-BE49-F238E27FC236}">
                  <a16:creationId xmlns:a16="http://schemas.microsoft.com/office/drawing/2014/main" id="{C1AF95A2-64EA-45E2-A43B-1EBD56910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454" name="Freeform: Shape 453">
              <a:extLst>
                <a:ext uri="{FF2B5EF4-FFF2-40B4-BE49-F238E27FC236}">
                  <a16:creationId xmlns:a16="http://schemas.microsoft.com/office/drawing/2014/main" id="{CFC80050-240D-434A-BFCB-DE4DA4FAF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sp>
        <p:nvSpPr>
          <p:cNvPr id="8" name="ZoneTexte 7">
            <a:extLst>
              <a:ext uri="{FF2B5EF4-FFF2-40B4-BE49-F238E27FC236}">
                <a16:creationId xmlns:a16="http://schemas.microsoft.com/office/drawing/2014/main" id="{82A9C5DE-B9F1-DD40-973D-0D0DC355103D}"/>
              </a:ext>
            </a:extLst>
          </p:cNvPr>
          <p:cNvSpPr txBox="1"/>
          <p:nvPr/>
        </p:nvSpPr>
        <p:spPr>
          <a:xfrm>
            <a:off x="6453212" y="240994"/>
            <a:ext cx="4974771" cy="435133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dirty="0">
              <a:solidFill>
                <a:schemeClr val="bg1"/>
              </a:solidFill>
            </a:endParaRPr>
          </a:p>
          <a:p>
            <a:pPr indent="-228600">
              <a:lnSpc>
                <a:spcPct val="90000"/>
              </a:lnSpc>
              <a:spcAft>
                <a:spcPts val="600"/>
              </a:spcAft>
              <a:buFont typeface="Arial" panose="020B0604020202020204" pitchFamily="34" charset="0"/>
              <a:buChar char="•"/>
            </a:pPr>
            <a:r>
              <a:rPr lang="en-US" dirty="0">
                <a:solidFill>
                  <a:schemeClr val="bg1"/>
                </a:solidFill>
              </a:rPr>
              <a:t>Est </a:t>
            </a:r>
            <a:r>
              <a:rPr lang="en-US" dirty="0" err="1">
                <a:solidFill>
                  <a:schemeClr val="bg1"/>
                </a:solidFill>
              </a:rPr>
              <a:t>attiré</a:t>
            </a:r>
            <a:r>
              <a:rPr lang="en-US" dirty="0">
                <a:solidFill>
                  <a:schemeClr val="bg1"/>
                </a:solidFill>
              </a:rPr>
              <a:t> par les couleurs </a:t>
            </a:r>
            <a:r>
              <a:rPr lang="en-US" dirty="0" err="1">
                <a:solidFill>
                  <a:schemeClr val="bg1"/>
                </a:solidFill>
              </a:rPr>
              <a:t>claires</a:t>
            </a:r>
            <a:endParaRPr lang="en-US" dirty="0">
              <a:solidFill>
                <a:schemeClr val="bg1"/>
              </a:solidFill>
            </a:endParaRPr>
          </a:p>
          <a:p>
            <a:pPr indent="-228600">
              <a:lnSpc>
                <a:spcPct val="90000"/>
              </a:lnSpc>
              <a:spcAft>
                <a:spcPts val="600"/>
              </a:spcAft>
              <a:buFont typeface="Arial" panose="020B0604020202020204" pitchFamily="34" charset="0"/>
              <a:buChar char="•"/>
            </a:pPr>
            <a:endParaRPr lang="en-US" dirty="0">
              <a:solidFill>
                <a:schemeClr val="bg1"/>
              </a:solidFill>
            </a:endParaRPr>
          </a:p>
          <a:p>
            <a:pPr indent="-228600">
              <a:lnSpc>
                <a:spcPct val="90000"/>
              </a:lnSpc>
              <a:spcAft>
                <a:spcPts val="600"/>
              </a:spcAft>
              <a:buFont typeface="Arial" panose="020B0604020202020204" pitchFamily="34" charset="0"/>
              <a:buChar char="•"/>
            </a:pPr>
            <a:r>
              <a:rPr lang="en-US" dirty="0" err="1">
                <a:solidFill>
                  <a:schemeClr val="bg1"/>
                </a:solidFill>
              </a:rPr>
              <a:t>Voit</a:t>
            </a:r>
            <a:r>
              <a:rPr lang="en-US" dirty="0">
                <a:solidFill>
                  <a:schemeClr val="bg1"/>
                </a:solidFill>
              </a:rPr>
              <a:t> </a:t>
            </a:r>
            <a:r>
              <a:rPr lang="en-US" dirty="0" err="1">
                <a:solidFill>
                  <a:schemeClr val="bg1"/>
                </a:solidFill>
              </a:rPr>
              <a:t>mieux</a:t>
            </a:r>
            <a:r>
              <a:rPr lang="en-US" dirty="0">
                <a:solidFill>
                  <a:schemeClr val="bg1"/>
                </a:solidFill>
              </a:rPr>
              <a:t> dans le jaune-vert que dans les bleus et rouges</a:t>
            </a:r>
          </a:p>
          <a:p>
            <a:pPr indent="-228600">
              <a:lnSpc>
                <a:spcPct val="90000"/>
              </a:lnSpc>
              <a:spcAft>
                <a:spcPts val="600"/>
              </a:spcAft>
              <a:buFont typeface="Arial" panose="020B0604020202020204" pitchFamily="34" charset="0"/>
              <a:buChar char="•"/>
            </a:pPr>
            <a:endParaRPr lang="en-US" dirty="0">
              <a:solidFill>
                <a:schemeClr val="bg1"/>
              </a:solidFill>
            </a:endParaRPr>
          </a:p>
          <a:p>
            <a:pPr indent="-228600">
              <a:lnSpc>
                <a:spcPct val="90000"/>
              </a:lnSpc>
              <a:spcAft>
                <a:spcPts val="600"/>
              </a:spcAft>
              <a:buFont typeface="Arial" panose="020B0604020202020204" pitchFamily="34" charset="0"/>
              <a:buChar char="•"/>
            </a:pPr>
            <a:r>
              <a:rPr lang="en-US" dirty="0">
                <a:solidFill>
                  <a:schemeClr val="bg1"/>
                </a:solidFill>
              </a:rPr>
              <a:t>Distingue </a:t>
            </a:r>
            <a:r>
              <a:rPr lang="en-US" dirty="0" err="1">
                <a:solidFill>
                  <a:schemeClr val="bg1"/>
                </a:solidFill>
              </a:rPr>
              <a:t>mieux</a:t>
            </a:r>
            <a:r>
              <a:rPr lang="en-US" dirty="0">
                <a:solidFill>
                  <a:schemeClr val="bg1"/>
                </a:solidFill>
              </a:rPr>
              <a:t> les nuances </a:t>
            </a:r>
            <a:r>
              <a:rPr lang="en-US" dirty="0" err="1">
                <a:solidFill>
                  <a:schemeClr val="bg1"/>
                </a:solidFill>
              </a:rPr>
              <a:t>claires</a:t>
            </a:r>
            <a:r>
              <a:rPr lang="en-US" dirty="0">
                <a:solidFill>
                  <a:schemeClr val="bg1"/>
                </a:solidFill>
              </a:rPr>
              <a:t> que les nuances </a:t>
            </a:r>
            <a:r>
              <a:rPr lang="en-US" dirty="0" err="1">
                <a:solidFill>
                  <a:schemeClr val="bg1"/>
                </a:solidFill>
              </a:rPr>
              <a:t>sombres</a:t>
            </a:r>
            <a:endParaRPr lang="en-US" dirty="0">
              <a:solidFill>
                <a:schemeClr val="bg1"/>
              </a:solidFill>
            </a:endParaRPr>
          </a:p>
          <a:p>
            <a:pPr>
              <a:lnSpc>
                <a:spcPct val="90000"/>
              </a:lnSpc>
              <a:spcAft>
                <a:spcPts val="600"/>
              </a:spcAft>
            </a:pPr>
            <a:endParaRPr lang="en-US" dirty="0">
              <a:solidFill>
                <a:schemeClr val="bg1"/>
              </a:solidFill>
            </a:endParaRPr>
          </a:p>
          <a:p>
            <a:pPr indent="-228600">
              <a:lnSpc>
                <a:spcPct val="90000"/>
              </a:lnSpc>
              <a:spcAft>
                <a:spcPts val="600"/>
              </a:spcAft>
              <a:buFont typeface="Arial" panose="020B0604020202020204" pitchFamily="34" charset="0"/>
              <a:buChar char="•"/>
            </a:pPr>
            <a:r>
              <a:rPr lang="en-US" dirty="0">
                <a:solidFill>
                  <a:schemeClr val="bg1"/>
                </a:solidFill>
              </a:rPr>
              <a:t>Est </a:t>
            </a:r>
            <a:r>
              <a:rPr lang="en-US" dirty="0" err="1">
                <a:solidFill>
                  <a:schemeClr val="bg1"/>
                </a:solidFill>
              </a:rPr>
              <a:t>attiré</a:t>
            </a:r>
            <a:r>
              <a:rPr lang="en-US" dirty="0">
                <a:solidFill>
                  <a:schemeClr val="bg1"/>
                </a:solidFill>
              </a:rPr>
              <a:t> par </a:t>
            </a:r>
            <a:r>
              <a:rPr lang="en-US" dirty="0" err="1">
                <a:solidFill>
                  <a:schemeClr val="bg1"/>
                </a:solidFill>
              </a:rPr>
              <a:t>ce</a:t>
            </a:r>
            <a:r>
              <a:rPr lang="en-US" dirty="0">
                <a:solidFill>
                  <a:schemeClr val="bg1"/>
                </a:solidFill>
              </a:rPr>
              <a:t> qui </a:t>
            </a:r>
            <a:r>
              <a:rPr lang="en-US" dirty="0" err="1">
                <a:solidFill>
                  <a:schemeClr val="bg1"/>
                </a:solidFill>
              </a:rPr>
              <a:t>est</a:t>
            </a:r>
            <a:r>
              <a:rPr lang="en-US" dirty="0">
                <a:solidFill>
                  <a:schemeClr val="bg1"/>
                </a:solidFill>
              </a:rPr>
              <a:t> net (et laisse de </a:t>
            </a:r>
            <a:r>
              <a:rPr lang="en-US" dirty="0" err="1">
                <a:solidFill>
                  <a:schemeClr val="bg1"/>
                </a:solidFill>
              </a:rPr>
              <a:t>côté</a:t>
            </a:r>
            <a:r>
              <a:rPr lang="en-US" dirty="0">
                <a:solidFill>
                  <a:schemeClr val="bg1"/>
                </a:solidFill>
              </a:rPr>
              <a:t> le </a:t>
            </a:r>
            <a:r>
              <a:rPr lang="en-US" dirty="0" err="1">
                <a:solidFill>
                  <a:schemeClr val="bg1"/>
                </a:solidFill>
              </a:rPr>
              <a:t>flou</a:t>
            </a:r>
            <a:r>
              <a:rPr lang="en-US" dirty="0">
                <a:solidFill>
                  <a:schemeClr val="bg1"/>
                </a:solidFill>
              </a:rPr>
              <a:t>)</a:t>
            </a:r>
          </a:p>
          <a:p>
            <a:pPr indent="-228600">
              <a:lnSpc>
                <a:spcPct val="90000"/>
              </a:lnSpc>
              <a:spcAft>
                <a:spcPts val="600"/>
              </a:spcAft>
              <a:buFont typeface="Arial" panose="020B0604020202020204" pitchFamily="34" charset="0"/>
              <a:buChar char="•"/>
            </a:pPr>
            <a:endParaRPr lang="en-US" dirty="0">
              <a:solidFill>
                <a:schemeClr val="bg1"/>
              </a:solidFill>
            </a:endParaRPr>
          </a:p>
          <a:p>
            <a:pPr indent="-228600">
              <a:lnSpc>
                <a:spcPct val="90000"/>
              </a:lnSpc>
              <a:spcAft>
                <a:spcPts val="600"/>
              </a:spcAft>
              <a:buFont typeface="Arial" panose="020B0604020202020204" pitchFamily="34" charset="0"/>
              <a:buChar char="•"/>
            </a:pPr>
            <a:r>
              <a:rPr lang="en-US" dirty="0">
                <a:solidFill>
                  <a:schemeClr val="bg1"/>
                </a:solidFill>
              </a:rPr>
              <a:t>Lit </a:t>
            </a:r>
            <a:r>
              <a:rPr lang="en-US" dirty="0" err="1">
                <a:solidFill>
                  <a:schemeClr val="bg1"/>
                </a:solidFill>
              </a:rPr>
              <a:t>une</a:t>
            </a:r>
            <a:r>
              <a:rPr lang="en-US" dirty="0">
                <a:solidFill>
                  <a:schemeClr val="bg1"/>
                </a:solidFill>
              </a:rPr>
              <a:t> image de gauche </a:t>
            </a:r>
            <a:r>
              <a:rPr lang="en-US" dirty="0" err="1">
                <a:solidFill>
                  <a:schemeClr val="bg1"/>
                </a:solidFill>
              </a:rPr>
              <a:t>à</a:t>
            </a:r>
            <a:r>
              <a:rPr lang="en-US" dirty="0">
                <a:solidFill>
                  <a:schemeClr val="bg1"/>
                </a:solidFill>
              </a:rPr>
              <a:t> droite et de haut </a:t>
            </a:r>
            <a:r>
              <a:rPr lang="en-US" dirty="0" err="1">
                <a:solidFill>
                  <a:schemeClr val="bg1"/>
                </a:solidFill>
              </a:rPr>
              <a:t>en</a:t>
            </a:r>
            <a:r>
              <a:rPr lang="en-US" dirty="0">
                <a:solidFill>
                  <a:schemeClr val="bg1"/>
                </a:solidFill>
              </a:rPr>
              <a:t> bas </a:t>
            </a:r>
          </a:p>
          <a:p>
            <a:pPr indent="-228600">
              <a:lnSpc>
                <a:spcPct val="90000"/>
              </a:lnSpc>
              <a:spcAft>
                <a:spcPts val="600"/>
              </a:spcAft>
              <a:buFont typeface="Arial" panose="020B0604020202020204" pitchFamily="34" charset="0"/>
              <a:buChar char="•"/>
            </a:pPr>
            <a:endParaRPr lang="en-US" dirty="0">
              <a:solidFill>
                <a:schemeClr val="bg1"/>
              </a:solidFill>
            </a:endParaRPr>
          </a:p>
          <a:p>
            <a:pPr indent="-228600">
              <a:lnSpc>
                <a:spcPct val="90000"/>
              </a:lnSpc>
              <a:spcAft>
                <a:spcPts val="600"/>
              </a:spcAft>
              <a:buFont typeface="Arial" panose="020B0604020202020204" pitchFamily="34" charset="0"/>
              <a:buChar char="•"/>
            </a:pPr>
            <a:endParaRPr lang="en-US" dirty="0">
              <a:solidFill>
                <a:schemeClr val="bg1"/>
              </a:solidFill>
            </a:endParaRPr>
          </a:p>
          <a:p>
            <a:pPr indent="-228600">
              <a:lnSpc>
                <a:spcPct val="90000"/>
              </a:lnSpc>
              <a:spcAft>
                <a:spcPts val="600"/>
              </a:spcAft>
              <a:buFont typeface="Arial" panose="020B0604020202020204" pitchFamily="34" charset="0"/>
              <a:buChar char="•"/>
            </a:pPr>
            <a:endParaRPr lang="en-US" dirty="0">
              <a:solidFill>
                <a:schemeClr val="bg1"/>
              </a:solidFill>
            </a:endParaRPr>
          </a:p>
          <a:p>
            <a:pPr indent="-228600">
              <a:lnSpc>
                <a:spcPct val="90000"/>
              </a:lnSpc>
              <a:spcAft>
                <a:spcPts val="600"/>
              </a:spcAft>
              <a:buFont typeface="Arial" panose="020B0604020202020204" pitchFamily="34" charset="0"/>
              <a:buChar char="•"/>
            </a:pPr>
            <a:endParaRPr lang="en-US" dirty="0">
              <a:solidFill>
                <a:schemeClr val="bg1"/>
              </a:solidFill>
            </a:endParaRPr>
          </a:p>
        </p:txBody>
      </p:sp>
      <p:pic>
        <p:nvPicPr>
          <p:cNvPr id="6" name="Image 5">
            <a:extLst>
              <a:ext uri="{FF2B5EF4-FFF2-40B4-BE49-F238E27FC236}">
                <a16:creationId xmlns:a16="http://schemas.microsoft.com/office/drawing/2014/main" id="{2984DAC0-3E8B-9347-8393-3C7FF8F3A8EA}"/>
              </a:ext>
            </a:extLst>
          </p:cNvPr>
          <p:cNvPicPr>
            <a:picLocks noChangeAspect="1"/>
          </p:cNvPicPr>
          <p:nvPr/>
        </p:nvPicPr>
        <p:blipFill>
          <a:blip r:embed="rId3"/>
          <a:stretch>
            <a:fillRect/>
          </a:stretch>
        </p:blipFill>
        <p:spPr>
          <a:xfrm>
            <a:off x="6453212" y="5119247"/>
            <a:ext cx="5130459" cy="403946"/>
          </a:xfrm>
          <a:prstGeom prst="rect">
            <a:avLst/>
          </a:prstGeom>
          <a:ln>
            <a:solidFill>
              <a:schemeClr val="bg1"/>
            </a:solidFill>
          </a:ln>
        </p:spPr>
      </p:pic>
    </p:spTree>
    <p:extLst>
      <p:ext uri="{BB962C8B-B14F-4D97-AF65-F5344CB8AC3E}">
        <p14:creationId xmlns:p14="http://schemas.microsoft.com/office/powerpoint/2010/main" val="331719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039E18D-B3D9-4225-A6FA-2B9547EF1713}"/>
              </a:ext>
            </a:extLst>
          </p:cNvPr>
          <p:cNvPicPr>
            <a:picLocks noChangeAspect="1"/>
          </p:cNvPicPr>
          <p:nvPr/>
        </p:nvPicPr>
        <p:blipFill rotWithShape="1">
          <a:blip r:embed="rId3">
            <a:alphaModFix amt="35000"/>
          </a:blip>
          <a:srcRect b="15730"/>
          <a:stretch/>
        </p:blipFill>
        <p:spPr>
          <a:xfrm>
            <a:off x="20" y="1"/>
            <a:ext cx="12191980" cy="6857999"/>
          </a:xfrm>
          <a:prstGeom prst="rect">
            <a:avLst/>
          </a:prstGeom>
        </p:spPr>
      </p:pic>
      <p:sp>
        <p:nvSpPr>
          <p:cNvPr id="2" name="Titre 1">
            <a:extLst>
              <a:ext uri="{FF2B5EF4-FFF2-40B4-BE49-F238E27FC236}">
                <a16:creationId xmlns:a16="http://schemas.microsoft.com/office/drawing/2014/main" id="{6413C85C-8959-6749-97BB-08D98DEC9ACB}"/>
              </a:ext>
            </a:extLst>
          </p:cNvPr>
          <p:cNvSpPr>
            <a:spLocks noGrp="1"/>
          </p:cNvSpPr>
          <p:nvPr>
            <p:ph type="title"/>
          </p:nvPr>
        </p:nvSpPr>
        <p:spPr>
          <a:xfrm>
            <a:off x="838201" y="1065862"/>
            <a:ext cx="3313164" cy="4726276"/>
          </a:xfrm>
        </p:spPr>
        <p:txBody>
          <a:bodyPr>
            <a:normAutofit/>
          </a:bodyPr>
          <a:lstStyle/>
          <a:p>
            <a:pPr algn="r"/>
            <a:r>
              <a:rPr lang="fr-FR" sz="4000">
                <a:solidFill>
                  <a:srgbClr val="FFFFFF"/>
                </a:solidFill>
              </a:rPr>
              <a:t>Présentation</a:t>
            </a:r>
          </a:p>
        </p:txBody>
      </p:sp>
      <p:cxnSp>
        <p:nvCxnSpPr>
          <p:cNvPr id="12"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5" name="Espace réservé du contenu 2">
            <a:extLst>
              <a:ext uri="{FF2B5EF4-FFF2-40B4-BE49-F238E27FC236}">
                <a16:creationId xmlns:a16="http://schemas.microsoft.com/office/drawing/2014/main" id="{A5E294F6-B02E-495C-85BD-2BA2DC9DF81E}"/>
              </a:ext>
            </a:extLst>
          </p:cNvPr>
          <p:cNvGraphicFramePr>
            <a:graphicFrameLocks noGrp="1"/>
          </p:cNvGraphicFramePr>
          <p:nvPr>
            <p:ph idx="1"/>
            <p:extLst>
              <p:ext uri="{D42A27DB-BD31-4B8C-83A1-F6EECF244321}">
                <p14:modId xmlns:p14="http://schemas.microsoft.com/office/powerpoint/2010/main" val="886007295"/>
              </p:ext>
            </p:extLst>
          </p:nvPr>
        </p:nvGraphicFramePr>
        <p:xfrm>
          <a:off x="5155379" y="1065862"/>
          <a:ext cx="5744685" cy="47262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27409766"/>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9" name="Rectangle 458">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1" name="Group 460">
            <a:extLst>
              <a:ext uri="{FF2B5EF4-FFF2-40B4-BE49-F238E27FC236}">
                <a16:creationId xmlns:a16="http://schemas.microsoft.com/office/drawing/2014/main" id="{5F892E19-92E7-4BB2-8C3F-DBDFE8D9D3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grpSp>
          <p:nvGrpSpPr>
            <p:cNvPr id="462" name="Group 461">
              <a:extLst>
                <a:ext uri="{FF2B5EF4-FFF2-40B4-BE49-F238E27FC236}">
                  <a16:creationId xmlns:a16="http://schemas.microsoft.com/office/drawing/2014/main" id="{81E493D3-31D9-4B80-9798-EEA082E12A8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 y="-1"/>
              <a:ext cx="4572002" cy="6858002"/>
              <a:chOff x="-2" y="-1"/>
              <a:chExt cx="4572002" cy="6858002"/>
            </a:xfrm>
            <a:effectLst/>
          </p:grpSpPr>
          <p:sp>
            <p:nvSpPr>
              <p:cNvPr id="470" name="Freeform: Shape 469">
                <a:extLst>
                  <a:ext uri="{FF2B5EF4-FFF2-40B4-BE49-F238E27FC236}">
                    <a16:creationId xmlns:a16="http://schemas.microsoft.com/office/drawing/2014/main" id="{62E6AA4D-EC17-45B5-B621-DF0FD91FD4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1" name="Freeform: Shape 470">
                <a:extLst>
                  <a:ext uri="{FF2B5EF4-FFF2-40B4-BE49-F238E27FC236}">
                    <a16:creationId xmlns:a16="http://schemas.microsoft.com/office/drawing/2014/main" id="{D56F11D0-7966-41FE-AAB9-EC0C54F11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bg1">
                  <a:alpha val="86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463" name="Group 462">
              <a:extLst>
                <a:ext uri="{FF2B5EF4-FFF2-40B4-BE49-F238E27FC236}">
                  <a16:creationId xmlns:a16="http://schemas.microsoft.com/office/drawing/2014/main" id="{CEDE579A-0A12-4A10-85D4-A8DA1663B89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464" name="Group 463">
                <a:extLst>
                  <a:ext uri="{FF2B5EF4-FFF2-40B4-BE49-F238E27FC236}">
                    <a16:creationId xmlns:a16="http://schemas.microsoft.com/office/drawing/2014/main" id="{15CA79E3-BA58-419A-8541-7498AC2633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468" name="Freeform: Shape 467">
                  <a:extLst>
                    <a:ext uri="{FF2B5EF4-FFF2-40B4-BE49-F238E27FC236}">
                      <a16:creationId xmlns:a16="http://schemas.microsoft.com/office/drawing/2014/main" id="{2348C622-BC44-4959-B64E-427015FD1F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9" name="Freeform: Shape 468">
                  <a:extLst>
                    <a:ext uri="{FF2B5EF4-FFF2-40B4-BE49-F238E27FC236}">
                      <a16:creationId xmlns:a16="http://schemas.microsoft.com/office/drawing/2014/main" id="{F8841A98-AA1D-4F65-A368-EF31110B0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65" name="Group 464">
                <a:extLst>
                  <a:ext uri="{FF2B5EF4-FFF2-40B4-BE49-F238E27FC236}">
                    <a16:creationId xmlns:a16="http://schemas.microsoft.com/office/drawing/2014/main" id="{E6609F08-9B2C-4879-AC68-E3E537BED7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466" name="Freeform: Shape 465">
                  <a:extLst>
                    <a:ext uri="{FF2B5EF4-FFF2-40B4-BE49-F238E27FC236}">
                      <a16:creationId xmlns:a16="http://schemas.microsoft.com/office/drawing/2014/main" id="{6910EFC9-D70D-42FD-BCCD-AB1F710BFD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7" name="Freeform: Shape 466">
                  <a:extLst>
                    <a:ext uri="{FF2B5EF4-FFF2-40B4-BE49-F238E27FC236}">
                      <a16:creationId xmlns:a16="http://schemas.microsoft.com/office/drawing/2014/main" id="{83BEF371-1E22-4C4F-A62F-AC6B92CAE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2" name="Titre 1">
            <a:extLst>
              <a:ext uri="{FF2B5EF4-FFF2-40B4-BE49-F238E27FC236}">
                <a16:creationId xmlns:a16="http://schemas.microsoft.com/office/drawing/2014/main" id="{6246E508-8D50-AF49-BF7C-146679104A2C}"/>
              </a:ext>
            </a:extLst>
          </p:cNvPr>
          <p:cNvSpPr>
            <a:spLocks noGrp="1"/>
          </p:cNvSpPr>
          <p:nvPr>
            <p:ph type="title"/>
          </p:nvPr>
        </p:nvSpPr>
        <p:spPr>
          <a:xfrm>
            <a:off x="827088" y="1641752"/>
            <a:ext cx="2655887" cy="3213277"/>
          </a:xfrm>
        </p:spPr>
        <p:txBody>
          <a:bodyPr vert="horz" lIns="91440" tIns="45720" rIns="91440" bIns="45720" rtlCol="0" anchor="t">
            <a:normAutofit/>
          </a:bodyPr>
          <a:lstStyle/>
          <a:p>
            <a:pPr>
              <a:spcAft>
                <a:spcPts val="600"/>
              </a:spcAft>
            </a:pPr>
            <a:r>
              <a:rPr lang="en-US" sz="3700" b="1" kern="1200">
                <a:solidFill>
                  <a:schemeClr val="tx1"/>
                </a:solidFill>
                <a:latin typeface="+mj-lt"/>
                <a:ea typeface="+mj-ea"/>
                <a:cs typeface="+mj-cs"/>
              </a:rPr>
              <a:t>Le photographe</a:t>
            </a:r>
          </a:p>
        </p:txBody>
      </p:sp>
      <p:sp>
        <p:nvSpPr>
          <p:cNvPr id="8" name="ZoneTexte 7">
            <a:extLst>
              <a:ext uri="{FF2B5EF4-FFF2-40B4-BE49-F238E27FC236}">
                <a16:creationId xmlns:a16="http://schemas.microsoft.com/office/drawing/2014/main" id="{82A9C5DE-B9F1-DD40-973D-0D0DC355103D}"/>
              </a:ext>
            </a:extLst>
          </p:cNvPr>
          <p:cNvSpPr txBox="1"/>
          <p:nvPr/>
        </p:nvSpPr>
        <p:spPr>
          <a:xfrm>
            <a:off x="5232401" y="1721579"/>
            <a:ext cx="6140449" cy="395264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1700" dirty="0">
              <a:solidFill>
                <a:schemeClr val="tx1">
                  <a:alpha val="80000"/>
                </a:schemeClr>
              </a:solidFill>
            </a:endParaRPr>
          </a:p>
          <a:p>
            <a:pPr indent="-228600">
              <a:lnSpc>
                <a:spcPct val="90000"/>
              </a:lnSpc>
              <a:spcAft>
                <a:spcPts val="600"/>
              </a:spcAft>
              <a:buFont typeface="Arial" panose="020B0604020202020204" pitchFamily="34" charset="0"/>
              <a:buChar char="•"/>
            </a:pPr>
            <a:r>
              <a:rPr lang="en-US" sz="1700" dirty="0" err="1">
                <a:solidFill>
                  <a:schemeClr val="tx1">
                    <a:alpha val="80000"/>
                  </a:schemeClr>
                </a:solidFill>
              </a:rPr>
              <a:t>Jette</a:t>
            </a:r>
            <a:r>
              <a:rPr lang="en-US" sz="1700" dirty="0">
                <a:solidFill>
                  <a:schemeClr val="tx1">
                    <a:alpha val="80000"/>
                  </a:schemeClr>
                </a:solidFill>
              </a:rPr>
              <a:t> 80 % </a:t>
            </a:r>
            <a:r>
              <a:rPr lang="en-US" sz="1700" dirty="0" err="1">
                <a:solidFill>
                  <a:schemeClr val="tx1">
                    <a:alpha val="80000"/>
                  </a:schemeClr>
                </a:solidFill>
              </a:rPr>
              <a:t>à</a:t>
            </a:r>
            <a:r>
              <a:rPr lang="en-US" sz="1700" dirty="0">
                <a:solidFill>
                  <a:schemeClr val="tx1">
                    <a:alpha val="80000"/>
                  </a:schemeClr>
                </a:solidFill>
              </a:rPr>
              <a:t> 90 % de </a:t>
            </a:r>
            <a:r>
              <a:rPr lang="en-US" sz="1700" dirty="0" err="1">
                <a:solidFill>
                  <a:schemeClr val="tx1">
                    <a:alpha val="80000"/>
                  </a:schemeClr>
                </a:solidFill>
              </a:rPr>
              <a:t>sa</a:t>
            </a:r>
            <a:r>
              <a:rPr lang="en-US" sz="1700" dirty="0">
                <a:solidFill>
                  <a:schemeClr val="tx1">
                    <a:alpha val="80000"/>
                  </a:schemeClr>
                </a:solidFill>
              </a:rPr>
              <a:t> production </a:t>
            </a:r>
            <a:r>
              <a:rPr lang="en-US" sz="1700" dirty="0" err="1">
                <a:solidFill>
                  <a:schemeClr val="tx1">
                    <a:alpha val="80000"/>
                  </a:schemeClr>
                </a:solidFill>
              </a:rPr>
              <a:t>à</a:t>
            </a:r>
            <a:r>
              <a:rPr lang="en-US" sz="1700" dirty="0">
                <a:solidFill>
                  <a:schemeClr val="tx1">
                    <a:alpha val="80000"/>
                  </a:schemeClr>
                </a:solidFill>
              </a:rPr>
              <a:t> la </a:t>
            </a:r>
            <a:r>
              <a:rPr lang="en-US" sz="1700" dirty="0" err="1">
                <a:solidFill>
                  <a:schemeClr val="tx1">
                    <a:alpha val="80000"/>
                  </a:schemeClr>
                </a:solidFill>
              </a:rPr>
              <a:t>poubelle</a:t>
            </a:r>
            <a:endParaRPr lang="en-US" sz="1700" dirty="0">
              <a:solidFill>
                <a:schemeClr val="tx1">
                  <a:alpha val="80000"/>
                </a:schemeClr>
              </a:solidFill>
            </a:endParaRPr>
          </a:p>
          <a:p>
            <a:pPr indent="-228600">
              <a:lnSpc>
                <a:spcPct val="90000"/>
              </a:lnSpc>
              <a:spcAft>
                <a:spcPts val="600"/>
              </a:spcAft>
              <a:buFont typeface="Arial" panose="020B0604020202020204" pitchFamily="34" charset="0"/>
              <a:buChar char="•"/>
            </a:pPr>
            <a:endParaRPr lang="en-US" sz="1700" dirty="0">
              <a:solidFill>
                <a:schemeClr val="tx1">
                  <a:alpha val="80000"/>
                </a:schemeClr>
              </a:solidFill>
            </a:endParaRPr>
          </a:p>
          <a:p>
            <a:pPr indent="-228600">
              <a:lnSpc>
                <a:spcPct val="90000"/>
              </a:lnSpc>
              <a:spcAft>
                <a:spcPts val="600"/>
              </a:spcAft>
              <a:buFont typeface="Arial" panose="020B0604020202020204" pitchFamily="34" charset="0"/>
              <a:buChar char="•"/>
            </a:pPr>
            <a:r>
              <a:rPr lang="en-US" sz="1700" dirty="0">
                <a:solidFill>
                  <a:schemeClr val="tx1">
                    <a:alpha val="80000"/>
                  </a:schemeClr>
                </a:solidFill>
              </a:rPr>
              <a:t>Est capable de faire un pas de </a:t>
            </a:r>
            <a:r>
              <a:rPr lang="en-US" sz="1700" dirty="0" err="1">
                <a:solidFill>
                  <a:schemeClr val="tx1">
                    <a:alpha val="80000"/>
                  </a:schemeClr>
                </a:solidFill>
              </a:rPr>
              <a:t>côté</a:t>
            </a:r>
            <a:r>
              <a:rPr lang="en-US" sz="1700" dirty="0">
                <a:solidFill>
                  <a:schemeClr val="tx1">
                    <a:alpha val="80000"/>
                  </a:schemeClr>
                </a:solidFill>
              </a:rPr>
              <a:t> pour se </a:t>
            </a:r>
            <a:r>
              <a:rPr lang="en-US" sz="1700" dirty="0" err="1">
                <a:solidFill>
                  <a:schemeClr val="tx1">
                    <a:alpha val="80000"/>
                  </a:schemeClr>
                </a:solidFill>
              </a:rPr>
              <a:t>situer</a:t>
            </a:r>
            <a:r>
              <a:rPr lang="en-US" sz="1700" dirty="0">
                <a:solidFill>
                  <a:schemeClr val="tx1">
                    <a:alpha val="80000"/>
                  </a:schemeClr>
                </a:solidFill>
              </a:rPr>
              <a:t> du </a:t>
            </a:r>
            <a:r>
              <a:rPr lang="en-US" sz="1700" dirty="0" err="1">
                <a:solidFill>
                  <a:schemeClr val="tx1">
                    <a:alpha val="80000"/>
                  </a:schemeClr>
                </a:solidFill>
              </a:rPr>
              <a:t>côté</a:t>
            </a:r>
            <a:r>
              <a:rPr lang="en-US" sz="1700" dirty="0">
                <a:solidFill>
                  <a:schemeClr val="tx1">
                    <a:alpha val="80000"/>
                  </a:schemeClr>
                </a:solidFill>
              </a:rPr>
              <a:t> “client”</a:t>
            </a:r>
          </a:p>
          <a:p>
            <a:pPr indent="-228600">
              <a:lnSpc>
                <a:spcPct val="90000"/>
              </a:lnSpc>
              <a:spcAft>
                <a:spcPts val="600"/>
              </a:spcAft>
              <a:buFont typeface="Arial" panose="020B0604020202020204" pitchFamily="34" charset="0"/>
              <a:buChar char="•"/>
            </a:pPr>
            <a:endParaRPr lang="en-US" sz="1700" dirty="0">
              <a:solidFill>
                <a:schemeClr val="tx1">
                  <a:alpha val="80000"/>
                </a:schemeClr>
              </a:solidFill>
            </a:endParaRPr>
          </a:p>
          <a:p>
            <a:pPr indent="-228600">
              <a:lnSpc>
                <a:spcPct val="90000"/>
              </a:lnSpc>
              <a:spcAft>
                <a:spcPts val="600"/>
              </a:spcAft>
              <a:buFont typeface="Arial" panose="020B0604020202020204" pitchFamily="34" charset="0"/>
              <a:buChar char="•"/>
            </a:pPr>
            <a:r>
              <a:rPr lang="en-US" sz="1700" dirty="0">
                <a:solidFill>
                  <a:schemeClr val="tx1">
                    <a:alpha val="80000"/>
                  </a:schemeClr>
                </a:solidFill>
              </a:rPr>
              <a:t>Fait beaucoup </a:t>
            </a:r>
            <a:r>
              <a:rPr lang="en-US" sz="1700" dirty="0" err="1">
                <a:solidFill>
                  <a:schemeClr val="tx1">
                    <a:alpha val="80000"/>
                  </a:schemeClr>
                </a:solidFill>
              </a:rPr>
              <a:t>d’images</a:t>
            </a:r>
            <a:r>
              <a:rPr lang="en-US" sz="1700" dirty="0">
                <a:solidFill>
                  <a:schemeClr val="tx1">
                    <a:alpha val="80000"/>
                  </a:schemeClr>
                </a:solidFill>
              </a:rPr>
              <a:t> pour </a:t>
            </a:r>
            <a:r>
              <a:rPr lang="en-US" sz="1700" dirty="0" err="1">
                <a:solidFill>
                  <a:schemeClr val="tx1">
                    <a:alpha val="80000"/>
                  </a:schemeClr>
                </a:solidFill>
              </a:rPr>
              <a:t>pouvoir</a:t>
            </a:r>
            <a:r>
              <a:rPr lang="en-US" sz="1700" dirty="0">
                <a:solidFill>
                  <a:schemeClr val="tx1">
                    <a:alpha val="80000"/>
                  </a:schemeClr>
                </a:solidFill>
              </a:rPr>
              <a:t> </a:t>
            </a:r>
            <a:r>
              <a:rPr lang="en-US" sz="1700" dirty="0" err="1">
                <a:solidFill>
                  <a:schemeClr val="tx1">
                    <a:alpha val="80000"/>
                  </a:schemeClr>
                </a:solidFill>
              </a:rPr>
              <a:t>être</a:t>
            </a:r>
            <a:r>
              <a:rPr lang="en-US" sz="1700" dirty="0">
                <a:solidFill>
                  <a:schemeClr val="tx1">
                    <a:alpha val="80000"/>
                  </a:schemeClr>
                </a:solidFill>
              </a:rPr>
              <a:t> </a:t>
            </a:r>
            <a:r>
              <a:rPr lang="en-US" sz="1700" dirty="0" err="1">
                <a:solidFill>
                  <a:schemeClr val="tx1">
                    <a:alpha val="80000"/>
                  </a:schemeClr>
                </a:solidFill>
              </a:rPr>
              <a:t>exigeant</a:t>
            </a:r>
            <a:endParaRPr lang="en-US" sz="1700" dirty="0">
              <a:solidFill>
                <a:schemeClr val="tx1">
                  <a:alpha val="80000"/>
                </a:schemeClr>
              </a:solidFill>
            </a:endParaRPr>
          </a:p>
          <a:p>
            <a:pPr indent="-228600">
              <a:lnSpc>
                <a:spcPct val="90000"/>
              </a:lnSpc>
              <a:spcAft>
                <a:spcPts val="600"/>
              </a:spcAft>
              <a:buFont typeface="Arial" panose="020B0604020202020204" pitchFamily="34" charset="0"/>
              <a:buChar char="•"/>
            </a:pPr>
            <a:endParaRPr lang="en-US" sz="1700" dirty="0">
              <a:solidFill>
                <a:schemeClr val="tx1">
                  <a:alpha val="80000"/>
                </a:schemeClr>
              </a:solidFill>
            </a:endParaRPr>
          </a:p>
          <a:p>
            <a:pPr indent="-228600">
              <a:lnSpc>
                <a:spcPct val="90000"/>
              </a:lnSpc>
              <a:spcAft>
                <a:spcPts val="600"/>
              </a:spcAft>
              <a:buFont typeface="Arial" panose="020B0604020202020204" pitchFamily="34" charset="0"/>
              <a:buChar char="•"/>
            </a:pPr>
            <a:r>
              <a:rPr lang="en-US" sz="1700" dirty="0">
                <a:solidFill>
                  <a:schemeClr val="tx1">
                    <a:alpha val="80000"/>
                  </a:schemeClr>
                </a:solidFill>
              </a:rPr>
              <a:t>Se </a:t>
            </a:r>
            <a:r>
              <a:rPr lang="en-US" sz="1700" dirty="0" err="1">
                <a:solidFill>
                  <a:schemeClr val="tx1">
                    <a:alpha val="80000"/>
                  </a:schemeClr>
                </a:solidFill>
              </a:rPr>
              <a:t>retient</a:t>
            </a:r>
            <a:r>
              <a:rPr lang="en-US" sz="1700" dirty="0">
                <a:solidFill>
                  <a:schemeClr val="tx1">
                    <a:alpha val="80000"/>
                  </a:schemeClr>
                </a:solidFill>
              </a:rPr>
              <a:t> d’être trop </a:t>
            </a:r>
            <a:r>
              <a:rPr lang="en-US" sz="1700" dirty="0" err="1">
                <a:solidFill>
                  <a:schemeClr val="tx1">
                    <a:alpha val="80000"/>
                  </a:schemeClr>
                </a:solidFill>
              </a:rPr>
              <a:t>créatif</a:t>
            </a:r>
            <a:r>
              <a:rPr lang="en-US" sz="1700" dirty="0">
                <a:solidFill>
                  <a:schemeClr val="tx1">
                    <a:alpha val="80000"/>
                  </a:schemeClr>
                </a:solidFill>
              </a:rPr>
              <a:t> (attention </a:t>
            </a:r>
            <a:r>
              <a:rPr lang="en-US" sz="1700" dirty="0" err="1">
                <a:solidFill>
                  <a:schemeClr val="tx1">
                    <a:alpha val="80000"/>
                  </a:schemeClr>
                </a:solidFill>
              </a:rPr>
              <a:t>à</a:t>
            </a:r>
            <a:r>
              <a:rPr lang="en-US" sz="1700" dirty="0">
                <a:solidFill>
                  <a:schemeClr val="tx1">
                    <a:alpha val="80000"/>
                  </a:schemeClr>
                </a:solidFill>
              </a:rPr>
              <a:t> </a:t>
            </a:r>
            <a:r>
              <a:rPr lang="en-US" sz="1700" dirty="0" err="1">
                <a:solidFill>
                  <a:schemeClr val="tx1">
                    <a:alpha val="80000"/>
                  </a:schemeClr>
                </a:solidFill>
              </a:rPr>
              <a:t>l’utilisation</a:t>
            </a:r>
            <a:r>
              <a:rPr lang="en-US" sz="1700" dirty="0">
                <a:solidFill>
                  <a:schemeClr val="tx1">
                    <a:alpha val="80000"/>
                  </a:schemeClr>
                </a:solidFill>
              </a:rPr>
              <a:t> des </a:t>
            </a:r>
            <a:r>
              <a:rPr lang="en-US" sz="1700" dirty="0" err="1">
                <a:solidFill>
                  <a:schemeClr val="tx1">
                    <a:alpha val="80000"/>
                  </a:schemeClr>
                </a:solidFill>
              </a:rPr>
              <a:t>filtres</a:t>
            </a:r>
            <a:r>
              <a:rPr lang="en-US" sz="1700" dirty="0">
                <a:solidFill>
                  <a:schemeClr val="tx1">
                    <a:alpha val="80000"/>
                  </a:schemeClr>
                </a:solidFill>
              </a:rPr>
              <a:t>)</a:t>
            </a:r>
          </a:p>
          <a:p>
            <a:pPr indent="-228600">
              <a:lnSpc>
                <a:spcPct val="90000"/>
              </a:lnSpc>
              <a:spcAft>
                <a:spcPts val="600"/>
              </a:spcAft>
              <a:buFont typeface="Arial" panose="020B0604020202020204" pitchFamily="34" charset="0"/>
              <a:buChar char="•"/>
            </a:pPr>
            <a:endParaRPr lang="en-US" sz="1700" dirty="0">
              <a:solidFill>
                <a:schemeClr val="tx1">
                  <a:alpha val="80000"/>
                </a:schemeClr>
              </a:solidFill>
            </a:endParaRPr>
          </a:p>
          <a:p>
            <a:pPr indent="-228600">
              <a:lnSpc>
                <a:spcPct val="90000"/>
              </a:lnSpc>
              <a:spcAft>
                <a:spcPts val="600"/>
              </a:spcAft>
              <a:buFont typeface="Arial" panose="020B0604020202020204" pitchFamily="34" charset="0"/>
              <a:buChar char="•"/>
            </a:pPr>
            <a:r>
              <a:rPr lang="en-US" sz="1700" dirty="0">
                <a:solidFill>
                  <a:schemeClr val="tx1">
                    <a:alpha val="80000"/>
                  </a:schemeClr>
                </a:solidFill>
              </a:rPr>
              <a:t>Est conscient </a:t>
            </a:r>
            <a:r>
              <a:rPr lang="en-US" sz="1700" dirty="0" err="1">
                <a:solidFill>
                  <a:schemeClr val="tx1">
                    <a:alpha val="80000"/>
                  </a:schemeClr>
                </a:solidFill>
              </a:rPr>
              <a:t>qu’on</a:t>
            </a:r>
            <a:r>
              <a:rPr lang="en-US" sz="1700" dirty="0">
                <a:solidFill>
                  <a:schemeClr val="tx1">
                    <a:alpha val="80000"/>
                  </a:schemeClr>
                </a:solidFill>
              </a:rPr>
              <a:t> ne passe pas plus de 5 </a:t>
            </a:r>
            <a:r>
              <a:rPr lang="en-US" sz="1700" dirty="0" err="1">
                <a:solidFill>
                  <a:schemeClr val="tx1">
                    <a:alpha val="80000"/>
                  </a:schemeClr>
                </a:solidFill>
              </a:rPr>
              <a:t>à</a:t>
            </a:r>
            <a:r>
              <a:rPr lang="en-US" sz="1700" dirty="0">
                <a:solidFill>
                  <a:schemeClr val="tx1">
                    <a:alpha val="80000"/>
                  </a:schemeClr>
                </a:solidFill>
              </a:rPr>
              <a:t> 10 </a:t>
            </a:r>
            <a:r>
              <a:rPr lang="en-US" sz="1700" dirty="0" err="1">
                <a:solidFill>
                  <a:schemeClr val="tx1">
                    <a:alpha val="80000"/>
                  </a:schemeClr>
                </a:solidFill>
              </a:rPr>
              <a:t>secondes</a:t>
            </a:r>
            <a:r>
              <a:rPr lang="en-US" sz="1700" dirty="0">
                <a:solidFill>
                  <a:schemeClr val="tx1">
                    <a:alpha val="80000"/>
                  </a:schemeClr>
                </a:solidFill>
              </a:rPr>
              <a:t> </a:t>
            </a:r>
            <a:r>
              <a:rPr lang="en-US" sz="1700" dirty="0" err="1">
                <a:solidFill>
                  <a:schemeClr val="tx1">
                    <a:alpha val="80000"/>
                  </a:schemeClr>
                </a:solidFill>
              </a:rPr>
              <a:t>à</a:t>
            </a:r>
            <a:r>
              <a:rPr lang="en-US" sz="1700" dirty="0">
                <a:solidFill>
                  <a:schemeClr val="tx1">
                    <a:alpha val="80000"/>
                  </a:schemeClr>
                </a:solidFill>
              </a:rPr>
              <a:t> </a:t>
            </a:r>
            <a:r>
              <a:rPr lang="en-US" sz="1700" dirty="0" err="1">
                <a:solidFill>
                  <a:schemeClr val="tx1">
                    <a:alpha val="80000"/>
                  </a:schemeClr>
                </a:solidFill>
              </a:rPr>
              <a:t>regarder</a:t>
            </a:r>
            <a:r>
              <a:rPr lang="en-US" sz="1700" dirty="0">
                <a:solidFill>
                  <a:schemeClr val="tx1">
                    <a:alpha val="80000"/>
                  </a:schemeClr>
                </a:solidFill>
              </a:rPr>
              <a:t> </a:t>
            </a:r>
            <a:r>
              <a:rPr lang="en-US" sz="1700" dirty="0" err="1">
                <a:solidFill>
                  <a:schemeClr val="tx1">
                    <a:alpha val="80000"/>
                  </a:schemeClr>
                </a:solidFill>
              </a:rPr>
              <a:t>une</a:t>
            </a:r>
            <a:r>
              <a:rPr lang="en-US" sz="1700" dirty="0">
                <a:solidFill>
                  <a:schemeClr val="tx1">
                    <a:alpha val="80000"/>
                  </a:schemeClr>
                </a:solidFill>
              </a:rPr>
              <a:t> image</a:t>
            </a:r>
          </a:p>
          <a:p>
            <a:pPr indent="-228600">
              <a:lnSpc>
                <a:spcPct val="90000"/>
              </a:lnSpc>
              <a:spcAft>
                <a:spcPts val="600"/>
              </a:spcAft>
              <a:buFont typeface="Arial" panose="020B0604020202020204" pitchFamily="34" charset="0"/>
              <a:buChar char="•"/>
            </a:pPr>
            <a:endParaRPr lang="en-US" sz="1700" dirty="0">
              <a:solidFill>
                <a:schemeClr val="tx1">
                  <a:alpha val="80000"/>
                </a:schemeClr>
              </a:solidFill>
            </a:endParaRPr>
          </a:p>
          <a:p>
            <a:pPr>
              <a:lnSpc>
                <a:spcPct val="90000"/>
              </a:lnSpc>
              <a:spcAft>
                <a:spcPts val="600"/>
              </a:spcAft>
            </a:pPr>
            <a:endParaRPr lang="en-US" sz="1700" dirty="0">
              <a:solidFill>
                <a:schemeClr val="tx1">
                  <a:alpha val="80000"/>
                </a:schemeClr>
              </a:solidFill>
            </a:endParaRPr>
          </a:p>
          <a:p>
            <a:pPr indent="-228600">
              <a:lnSpc>
                <a:spcPct val="90000"/>
              </a:lnSpc>
              <a:spcAft>
                <a:spcPts val="600"/>
              </a:spcAft>
              <a:buFont typeface="Arial" panose="020B0604020202020204" pitchFamily="34" charset="0"/>
              <a:buChar char="•"/>
            </a:pPr>
            <a:endParaRPr lang="en-US" sz="1700" dirty="0">
              <a:solidFill>
                <a:schemeClr val="tx1">
                  <a:alpha val="80000"/>
                </a:schemeClr>
              </a:solidFill>
            </a:endParaRPr>
          </a:p>
          <a:p>
            <a:pPr indent="-228600">
              <a:lnSpc>
                <a:spcPct val="90000"/>
              </a:lnSpc>
              <a:spcAft>
                <a:spcPts val="600"/>
              </a:spcAft>
              <a:buFont typeface="Arial" panose="020B0604020202020204" pitchFamily="34" charset="0"/>
              <a:buChar char="•"/>
            </a:pPr>
            <a:endParaRPr lang="en-US" sz="1700" dirty="0">
              <a:solidFill>
                <a:schemeClr val="tx1">
                  <a:alpha val="80000"/>
                </a:schemeClr>
              </a:solidFill>
            </a:endParaRPr>
          </a:p>
          <a:p>
            <a:pPr indent="-228600">
              <a:lnSpc>
                <a:spcPct val="90000"/>
              </a:lnSpc>
              <a:spcAft>
                <a:spcPts val="600"/>
              </a:spcAft>
              <a:buFont typeface="Arial" panose="020B0604020202020204" pitchFamily="34" charset="0"/>
              <a:buChar char="•"/>
            </a:pPr>
            <a:endParaRPr lang="en-US" sz="1700" dirty="0">
              <a:solidFill>
                <a:schemeClr val="tx1">
                  <a:alpha val="80000"/>
                </a:schemeClr>
              </a:solidFill>
            </a:endParaRPr>
          </a:p>
        </p:txBody>
      </p:sp>
    </p:spTree>
    <p:extLst>
      <p:ext uri="{BB962C8B-B14F-4D97-AF65-F5344CB8AC3E}">
        <p14:creationId xmlns:p14="http://schemas.microsoft.com/office/powerpoint/2010/main" val="1439427500"/>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6246E508-8D50-AF49-BF7C-146679104A2C}"/>
              </a:ext>
            </a:extLst>
          </p:cNvPr>
          <p:cNvSpPr>
            <a:spLocks noGrp="1"/>
          </p:cNvSpPr>
          <p:nvPr>
            <p:ph type="title"/>
          </p:nvPr>
        </p:nvSpPr>
        <p:spPr>
          <a:xfrm>
            <a:off x="573023" y="938085"/>
            <a:ext cx="4663680" cy="2145228"/>
          </a:xfrm>
        </p:spPr>
        <p:txBody>
          <a:bodyPr vert="horz" lIns="91440" tIns="45720" rIns="91440" bIns="45720" rtlCol="0" anchor="ctr">
            <a:normAutofit/>
          </a:bodyPr>
          <a:lstStyle/>
          <a:p>
            <a:pPr algn="ctr">
              <a:spcAft>
                <a:spcPts val="600"/>
              </a:spcAft>
            </a:pPr>
            <a:r>
              <a:rPr lang="en-US" b="1" dirty="0" err="1">
                <a:solidFill>
                  <a:schemeClr val="bg1"/>
                </a:solidFill>
              </a:rPr>
              <a:t>Quelques</a:t>
            </a:r>
            <a:r>
              <a:rPr lang="en-US" b="1" dirty="0">
                <a:solidFill>
                  <a:schemeClr val="bg1"/>
                </a:solidFill>
              </a:rPr>
              <a:t> </a:t>
            </a:r>
            <a:r>
              <a:rPr lang="en-US" b="1" dirty="0" err="1">
                <a:solidFill>
                  <a:schemeClr val="bg1"/>
                </a:solidFill>
              </a:rPr>
              <a:t>grandes</a:t>
            </a:r>
            <a:r>
              <a:rPr lang="en-US" b="1" dirty="0">
                <a:solidFill>
                  <a:schemeClr val="bg1"/>
                </a:solidFill>
              </a:rPr>
              <a:t> </a:t>
            </a:r>
            <a:r>
              <a:rPr lang="en-US" b="1" dirty="0" err="1">
                <a:solidFill>
                  <a:schemeClr val="bg1"/>
                </a:solidFill>
              </a:rPr>
              <a:t>règles</a:t>
            </a:r>
            <a:endParaRPr lang="en-US" b="1" dirty="0">
              <a:solidFill>
                <a:schemeClr val="bg1"/>
              </a:solidFill>
            </a:endParaRPr>
          </a:p>
        </p:txBody>
      </p:sp>
      <p:grpSp>
        <p:nvGrpSpPr>
          <p:cNvPr id="76" name="Graphic 38">
            <a:extLst>
              <a:ext uri="{FF2B5EF4-FFF2-40B4-BE49-F238E27FC236}">
                <a16:creationId xmlns:a16="http://schemas.microsoft.com/office/drawing/2014/main" id="{1E8369D0-2C3B-4E27-AC6C-A246AC28CD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2912"/>
            <a:ext cx="1910252" cy="709660"/>
            <a:chOff x="2267504" y="2540250"/>
            <a:chExt cx="1990951" cy="739640"/>
          </a:xfrm>
          <a:solidFill>
            <a:schemeClr val="bg1"/>
          </a:solidFill>
        </p:grpSpPr>
        <p:sp>
          <p:nvSpPr>
            <p:cNvPr id="77" name="Freeform: Shape 76">
              <a:extLst>
                <a:ext uri="{FF2B5EF4-FFF2-40B4-BE49-F238E27FC236}">
                  <a16:creationId xmlns:a16="http://schemas.microsoft.com/office/drawing/2014/main" id="{A3D5586F-4573-4C57-9793-1EBFDC8963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78" name="Freeform: Shape 77">
              <a:extLst>
                <a:ext uri="{FF2B5EF4-FFF2-40B4-BE49-F238E27FC236}">
                  <a16:creationId xmlns:a16="http://schemas.microsoft.com/office/drawing/2014/main" id="{5EED35EF-93A0-4921-941C-ECC67AE2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grpSp>
        <p:nvGrpSpPr>
          <p:cNvPr id="80" name="Graphic 4">
            <a:extLst>
              <a:ext uri="{FF2B5EF4-FFF2-40B4-BE49-F238E27FC236}">
                <a16:creationId xmlns:a16="http://schemas.microsoft.com/office/drawing/2014/main" id="{C6F74901-2A71-43C3-837C-27CCD6B6D6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37426" y="2203010"/>
            <a:ext cx="975169" cy="975171"/>
            <a:chOff x="5829300" y="3162300"/>
            <a:chExt cx="532256" cy="532257"/>
          </a:xfrm>
          <a:solidFill>
            <a:schemeClr val="bg1"/>
          </a:solidFill>
        </p:grpSpPr>
        <p:sp>
          <p:nvSpPr>
            <p:cNvPr id="81" name="Freeform: Shape 80">
              <a:extLst>
                <a:ext uri="{FF2B5EF4-FFF2-40B4-BE49-F238E27FC236}">
                  <a16:creationId xmlns:a16="http://schemas.microsoft.com/office/drawing/2014/main" id="{A92DF49A-063A-4F60-BE30-D26826492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70DCBBE0-7DEE-43ED-BEE3-ABB179CFC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539FE8DF-D1B2-4074-9BDF-C458EA0123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61C143B5-6E24-417D-A035-65747A8E9D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0331ED8C-8819-4FFB-BF3C-FDA6A90D4B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2A39574D-5ECC-4A94-9CB6-646D90DA5A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A73D6F7-977D-4026-8F68-CA63C162C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56348370-4FD9-4A99-BB05-944D5B0B0E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D1146D46-43DB-4487-A191-0970511C33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517B7142-9D64-4D34-B23C-9471326AD6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E8EB71CD-AB26-440E-A0D5-E1081DB55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34423BD2-7458-4680-AF49-5013C9D30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25547DC8-8B87-4446-9CC9-65AF04A5F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sp>
        <p:nvSpPr>
          <p:cNvPr id="95" name="Oval 94">
            <a:extLst>
              <a:ext uri="{FF2B5EF4-FFF2-40B4-BE49-F238E27FC236}">
                <a16:creationId xmlns:a16="http://schemas.microsoft.com/office/drawing/2014/main" id="{EC11F68A-CC71-4196-BBF3-20CDCD75D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502"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Oval 96">
            <a:extLst>
              <a:ext uri="{FF2B5EF4-FFF2-40B4-BE49-F238E27FC236}">
                <a16:creationId xmlns:a16="http://schemas.microsoft.com/office/drawing/2014/main" id="{085F9950-F10E-4E64-962B-F7034578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502" y="4752208"/>
            <a:ext cx="365021" cy="36502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ZoneTexte 7">
            <a:extLst>
              <a:ext uri="{FF2B5EF4-FFF2-40B4-BE49-F238E27FC236}">
                <a16:creationId xmlns:a16="http://schemas.microsoft.com/office/drawing/2014/main" id="{82A9C5DE-B9F1-DD40-973D-0D0DC355103D}"/>
              </a:ext>
            </a:extLst>
          </p:cNvPr>
          <p:cNvSpPr txBox="1"/>
          <p:nvPr/>
        </p:nvSpPr>
        <p:spPr>
          <a:xfrm>
            <a:off x="5748544" y="85917"/>
            <a:ext cx="6242984" cy="6652413"/>
          </a:xfrm>
          <a:prstGeom prst="rect">
            <a:avLst/>
          </a:prstGeom>
        </p:spPr>
        <p:txBody>
          <a:bodyPr vert="horz" lIns="91440" tIns="45720" rIns="91440" bIns="45720" rtlCol="0">
            <a:normAutofit/>
          </a:bodyPr>
          <a:lstStyle/>
          <a:p>
            <a:pPr algn="ctr">
              <a:lnSpc>
                <a:spcPct val="90000"/>
              </a:lnSpc>
              <a:spcAft>
                <a:spcPts val="600"/>
              </a:spcAft>
            </a:pPr>
            <a:endParaRPr lang="en-US" sz="1100" dirty="0">
              <a:solidFill>
                <a:schemeClr val="bg1"/>
              </a:solidFill>
            </a:endParaRPr>
          </a:p>
          <a:p>
            <a:pPr algn="ctr">
              <a:lnSpc>
                <a:spcPct val="90000"/>
              </a:lnSpc>
              <a:spcAft>
                <a:spcPts val="600"/>
              </a:spcAft>
            </a:pPr>
            <a:r>
              <a:rPr lang="en-US" sz="1900" dirty="0">
                <a:solidFill>
                  <a:schemeClr val="bg1"/>
                </a:solidFill>
              </a:rPr>
              <a:t>La photo doit </a:t>
            </a:r>
            <a:r>
              <a:rPr lang="en-US" sz="1900" dirty="0" err="1">
                <a:solidFill>
                  <a:schemeClr val="bg1"/>
                </a:solidFill>
              </a:rPr>
              <a:t>représenter</a:t>
            </a:r>
            <a:r>
              <a:rPr lang="en-US" sz="1900" dirty="0">
                <a:solidFill>
                  <a:schemeClr val="bg1"/>
                </a:solidFill>
              </a:rPr>
              <a:t> le </a:t>
            </a:r>
            <a:r>
              <a:rPr lang="en-US" sz="1900" dirty="0" err="1">
                <a:solidFill>
                  <a:schemeClr val="bg1"/>
                </a:solidFill>
              </a:rPr>
              <a:t>sujet</a:t>
            </a:r>
            <a:endParaRPr lang="en-US" sz="1900" dirty="0">
              <a:solidFill>
                <a:schemeClr val="bg1"/>
              </a:solidFill>
            </a:endParaRPr>
          </a:p>
          <a:p>
            <a:pPr algn="ctr">
              <a:lnSpc>
                <a:spcPct val="90000"/>
              </a:lnSpc>
              <a:spcAft>
                <a:spcPts val="600"/>
              </a:spcAft>
            </a:pPr>
            <a:r>
              <a:rPr lang="en-US" sz="1100" dirty="0">
                <a:solidFill>
                  <a:schemeClr val="bg1"/>
                </a:solidFill>
              </a:rPr>
              <a:t>-&gt; </a:t>
            </a:r>
            <a:r>
              <a:rPr lang="en-US" sz="1100" dirty="0" err="1">
                <a:solidFill>
                  <a:schemeClr val="bg1"/>
                </a:solidFill>
              </a:rPr>
              <a:t>qu’est</a:t>
            </a:r>
            <a:r>
              <a:rPr lang="en-US" sz="1100" dirty="0">
                <a:solidFill>
                  <a:schemeClr val="bg1"/>
                </a:solidFill>
              </a:rPr>
              <a:t> </a:t>
            </a:r>
            <a:r>
              <a:rPr lang="en-US" sz="1100" dirty="0" err="1">
                <a:solidFill>
                  <a:schemeClr val="bg1"/>
                </a:solidFill>
              </a:rPr>
              <a:t>ce</a:t>
            </a:r>
            <a:r>
              <a:rPr lang="en-US" sz="1100" dirty="0">
                <a:solidFill>
                  <a:schemeClr val="bg1"/>
                </a:solidFill>
              </a:rPr>
              <a:t> que mon </a:t>
            </a:r>
            <a:r>
              <a:rPr lang="en-US" sz="1100" dirty="0" err="1">
                <a:solidFill>
                  <a:schemeClr val="bg1"/>
                </a:solidFill>
              </a:rPr>
              <a:t>sujet</a:t>
            </a:r>
            <a:r>
              <a:rPr lang="en-US" sz="1100" dirty="0">
                <a:solidFill>
                  <a:schemeClr val="bg1"/>
                </a:solidFill>
              </a:rPr>
              <a:t> ?</a:t>
            </a:r>
          </a:p>
          <a:p>
            <a:pPr algn="ctr">
              <a:lnSpc>
                <a:spcPct val="90000"/>
              </a:lnSpc>
              <a:spcAft>
                <a:spcPts val="600"/>
              </a:spcAft>
            </a:pPr>
            <a:endParaRPr lang="en-US" sz="1900" dirty="0">
              <a:solidFill>
                <a:schemeClr val="bg1"/>
              </a:solidFill>
            </a:endParaRPr>
          </a:p>
          <a:p>
            <a:pPr algn="ctr">
              <a:lnSpc>
                <a:spcPct val="90000"/>
              </a:lnSpc>
              <a:spcAft>
                <a:spcPts val="600"/>
              </a:spcAft>
            </a:pPr>
            <a:r>
              <a:rPr lang="en-US" sz="1900" dirty="0">
                <a:solidFill>
                  <a:schemeClr val="bg1"/>
                </a:solidFill>
              </a:rPr>
              <a:t>Le </a:t>
            </a:r>
            <a:r>
              <a:rPr lang="en-US" sz="1900" dirty="0" err="1">
                <a:solidFill>
                  <a:schemeClr val="bg1"/>
                </a:solidFill>
              </a:rPr>
              <a:t>sujet</a:t>
            </a:r>
            <a:r>
              <a:rPr lang="en-US" sz="1900" dirty="0">
                <a:solidFill>
                  <a:schemeClr val="bg1"/>
                </a:solidFill>
              </a:rPr>
              <a:t> doit </a:t>
            </a:r>
            <a:r>
              <a:rPr lang="en-US" sz="1900" dirty="0" err="1">
                <a:solidFill>
                  <a:schemeClr val="bg1"/>
                </a:solidFill>
              </a:rPr>
              <a:t>occuper</a:t>
            </a:r>
            <a:r>
              <a:rPr lang="en-US" sz="1900" dirty="0">
                <a:solidFill>
                  <a:schemeClr val="bg1"/>
                </a:solidFill>
              </a:rPr>
              <a:t> </a:t>
            </a:r>
            <a:r>
              <a:rPr lang="en-US" sz="1900" u="sng" dirty="0" err="1">
                <a:solidFill>
                  <a:schemeClr val="bg1"/>
                </a:solidFill>
              </a:rPr>
              <a:t>une</a:t>
            </a:r>
            <a:r>
              <a:rPr lang="en-US" sz="1900" u="sng" dirty="0">
                <a:solidFill>
                  <a:schemeClr val="bg1"/>
                </a:solidFill>
              </a:rPr>
              <a:t> bonne </a:t>
            </a:r>
            <a:r>
              <a:rPr lang="en-US" sz="1900" u="sng" dirty="0" err="1">
                <a:solidFill>
                  <a:schemeClr val="bg1"/>
                </a:solidFill>
              </a:rPr>
              <a:t>partie</a:t>
            </a:r>
            <a:r>
              <a:rPr lang="en-US" sz="1900" u="sng" dirty="0">
                <a:solidFill>
                  <a:schemeClr val="bg1"/>
                </a:solidFill>
              </a:rPr>
              <a:t> </a:t>
            </a:r>
            <a:r>
              <a:rPr lang="en-US" sz="1900" dirty="0">
                <a:solidFill>
                  <a:schemeClr val="bg1"/>
                </a:solidFill>
              </a:rPr>
              <a:t>de </a:t>
            </a:r>
            <a:r>
              <a:rPr lang="en-US" sz="1900" dirty="0" err="1">
                <a:solidFill>
                  <a:schemeClr val="bg1"/>
                </a:solidFill>
              </a:rPr>
              <a:t>l’image</a:t>
            </a:r>
            <a:r>
              <a:rPr lang="en-US" sz="1900" dirty="0">
                <a:solidFill>
                  <a:schemeClr val="bg1"/>
                </a:solidFill>
              </a:rPr>
              <a:t> et </a:t>
            </a:r>
            <a:r>
              <a:rPr lang="en-US" sz="1900" dirty="0" err="1">
                <a:solidFill>
                  <a:schemeClr val="bg1"/>
                </a:solidFill>
              </a:rPr>
              <a:t>être</a:t>
            </a:r>
            <a:r>
              <a:rPr lang="en-US" sz="1900" dirty="0">
                <a:solidFill>
                  <a:schemeClr val="bg1"/>
                </a:solidFill>
              </a:rPr>
              <a:t> </a:t>
            </a:r>
            <a:r>
              <a:rPr lang="en-US" sz="1900" dirty="0" err="1">
                <a:solidFill>
                  <a:schemeClr val="bg1"/>
                </a:solidFill>
              </a:rPr>
              <a:t>évident</a:t>
            </a:r>
            <a:endParaRPr lang="en-US" sz="1900" dirty="0">
              <a:solidFill>
                <a:schemeClr val="bg1"/>
              </a:solidFill>
            </a:endParaRPr>
          </a:p>
          <a:p>
            <a:pPr algn="ctr">
              <a:lnSpc>
                <a:spcPct val="90000"/>
              </a:lnSpc>
              <a:spcAft>
                <a:spcPts val="600"/>
              </a:spcAft>
            </a:pPr>
            <a:endParaRPr lang="en-US" sz="1100" dirty="0">
              <a:solidFill>
                <a:schemeClr val="bg1"/>
              </a:solidFill>
            </a:endParaRPr>
          </a:p>
          <a:p>
            <a:pPr algn="ctr">
              <a:lnSpc>
                <a:spcPct val="90000"/>
              </a:lnSpc>
              <a:spcAft>
                <a:spcPts val="600"/>
              </a:spcAft>
            </a:pPr>
            <a:r>
              <a:rPr lang="en-US" dirty="0" err="1">
                <a:solidFill>
                  <a:schemeClr val="bg1"/>
                </a:solidFill>
              </a:rPr>
              <a:t>L’horizon</a:t>
            </a:r>
            <a:r>
              <a:rPr lang="en-US" dirty="0">
                <a:solidFill>
                  <a:schemeClr val="bg1"/>
                </a:solidFill>
              </a:rPr>
              <a:t> doit </a:t>
            </a:r>
            <a:r>
              <a:rPr lang="en-US" dirty="0" err="1">
                <a:solidFill>
                  <a:schemeClr val="bg1"/>
                </a:solidFill>
              </a:rPr>
              <a:t>être</a:t>
            </a:r>
            <a:r>
              <a:rPr lang="en-US" dirty="0">
                <a:solidFill>
                  <a:schemeClr val="bg1"/>
                </a:solidFill>
              </a:rPr>
              <a:t> horizontal et les </a:t>
            </a:r>
            <a:r>
              <a:rPr lang="en-US" dirty="0" err="1">
                <a:solidFill>
                  <a:schemeClr val="bg1"/>
                </a:solidFill>
              </a:rPr>
              <a:t>verticales</a:t>
            </a:r>
            <a:r>
              <a:rPr lang="en-US" dirty="0">
                <a:solidFill>
                  <a:schemeClr val="bg1"/>
                </a:solidFill>
              </a:rPr>
              <a:t> … </a:t>
            </a:r>
            <a:r>
              <a:rPr lang="en-US" dirty="0" err="1">
                <a:solidFill>
                  <a:schemeClr val="bg1"/>
                </a:solidFill>
              </a:rPr>
              <a:t>verticales</a:t>
            </a:r>
            <a:r>
              <a:rPr lang="en-US" dirty="0">
                <a:solidFill>
                  <a:schemeClr val="bg1"/>
                </a:solidFill>
              </a:rPr>
              <a:t> </a:t>
            </a:r>
          </a:p>
          <a:p>
            <a:pPr algn="ctr">
              <a:lnSpc>
                <a:spcPct val="90000"/>
              </a:lnSpc>
              <a:spcAft>
                <a:spcPts val="600"/>
              </a:spcAft>
            </a:pPr>
            <a:r>
              <a:rPr lang="en-US" dirty="0">
                <a:solidFill>
                  <a:schemeClr val="bg1"/>
                </a:solidFill>
              </a:rPr>
              <a:t>(le plus possible)</a:t>
            </a:r>
          </a:p>
          <a:p>
            <a:pPr algn="ctr">
              <a:lnSpc>
                <a:spcPct val="90000"/>
              </a:lnSpc>
              <a:spcAft>
                <a:spcPts val="600"/>
              </a:spcAft>
            </a:pPr>
            <a:endParaRPr lang="en-US" sz="1100" dirty="0">
              <a:solidFill>
                <a:schemeClr val="bg1"/>
              </a:solidFill>
            </a:endParaRPr>
          </a:p>
          <a:p>
            <a:pPr algn="ctr">
              <a:lnSpc>
                <a:spcPct val="90000"/>
              </a:lnSpc>
              <a:spcAft>
                <a:spcPts val="600"/>
              </a:spcAft>
            </a:pPr>
            <a:r>
              <a:rPr lang="en-US" dirty="0" err="1">
                <a:solidFill>
                  <a:schemeClr val="bg1"/>
                </a:solidFill>
              </a:rPr>
              <a:t>L’image</a:t>
            </a:r>
            <a:r>
              <a:rPr lang="en-US" dirty="0">
                <a:solidFill>
                  <a:schemeClr val="bg1"/>
                </a:solidFill>
              </a:rPr>
              <a:t> doit donner </a:t>
            </a:r>
            <a:r>
              <a:rPr lang="en-US" dirty="0" err="1">
                <a:solidFill>
                  <a:schemeClr val="bg1"/>
                </a:solidFill>
              </a:rPr>
              <a:t>envie</a:t>
            </a:r>
            <a:r>
              <a:rPr lang="en-US" dirty="0">
                <a:solidFill>
                  <a:schemeClr val="bg1"/>
                </a:solidFill>
              </a:rPr>
              <a:t> au </a:t>
            </a:r>
            <a:r>
              <a:rPr lang="en-US" dirty="0" err="1">
                <a:solidFill>
                  <a:schemeClr val="bg1"/>
                </a:solidFill>
              </a:rPr>
              <a:t>lecteur</a:t>
            </a:r>
            <a:endParaRPr lang="en-US" dirty="0">
              <a:solidFill>
                <a:schemeClr val="bg1"/>
              </a:solidFill>
            </a:endParaRPr>
          </a:p>
          <a:p>
            <a:pPr algn="ctr">
              <a:lnSpc>
                <a:spcPct val="90000"/>
              </a:lnSpc>
              <a:spcAft>
                <a:spcPts val="600"/>
              </a:spcAft>
            </a:pPr>
            <a:endParaRPr lang="en-US" sz="1900" dirty="0">
              <a:solidFill>
                <a:schemeClr val="bg1"/>
              </a:solidFill>
            </a:endParaRPr>
          </a:p>
          <a:p>
            <a:pPr algn="ctr">
              <a:lnSpc>
                <a:spcPct val="90000"/>
              </a:lnSpc>
              <a:spcAft>
                <a:spcPts val="600"/>
              </a:spcAft>
            </a:pPr>
            <a:r>
              <a:rPr lang="en-US" sz="1900" dirty="0" err="1">
                <a:solidFill>
                  <a:schemeClr val="bg1"/>
                </a:solidFill>
              </a:rPr>
              <a:t>L’image</a:t>
            </a:r>
            <a:r>
              <a:rPr lang="en-US" sz="1900" dirty="0">
                <a:solidFill>
                  <a:schemeClr val="bg1"/>
                </a:solidFill>
              </a:rPr>
              <a:t> doit </a:t>
            </a:r>
            <a:r>
              <a:rPr lang="en-US" sz="1900" dirty="0" err="1">
                <a:solidFill>
                  <a:schemeClr val="bg1"/>
                </a:solidFill>
              </a:rPr>
              <a:t>permettre</a:t>
            </a:r>
            <a:r>
              <a:rPr lang="en-US" sz="1900" dirty="0">
                <a:solidFill>
                  <a:schemeClr val="bg1"/>
                </a:solidFill>
              </a:rPr>
              <a:t> </a:t>
            </a:r>
            <a:r>
              <a:rPr lang="en-US" sz="1900" dirty="0" err="1">
                <a:solidFill>
                  <a:schemeClr val="bg1"/>
                </a:solidFill>
              </a:rPr>
              <a:t>une</a:t>
            </a:r>
            <a:r>
              <a:rPr lang="en-US" sz="1900" dirty="0">
                <a:solidFill>
                  <a:schemeClr val="bg1"/>
                </a:solidFill>
              </a:rPr>
              <a:t> identification de la part du </a:t>
            </a:r>
            <a:r>
              <a:rPr lang="en-US" sz="1900" dirty="0" err="1">
                <a:solidFill>
                  <a:schemeClr val="bg1"/>
                </a:solidFill>
              </a:rPr>
              <a:t>lecteur</a:t>
            </a:r>
            <a:endParaRPr lang="en-US" sz="1900" dirty="0">
              <a:solidFill>
                <a:schemeClr val="bg1"/>
              </a:solidFill>
            </a:endParaRPr>
          </a:p>
          <a:p>
            <a:pPr algn="ctr">
              <a:lnSpc>
                <a:spcPct val="90000"/>
              </a:lnSpc>
              <a:spcAft>
                <a:spcPts val="600"/>
              </a:spcAft>
            </a:pPr>
            <a:r>
              <a:rPr lang="en-US" sz="1100" dirty="0">
                <a:solidFill>
                  <a:schemeClr val="bg1"/>
                </a:solidFill>
              </a:rPr>
              <a:t>-&gt; </a:t>
            </a:r>
            <a:r>
              <a:rPr lang="en-US" sz="1100" dirty="0" err="1">
                <a:solidFill>
                  <a:schemeClr val="bg1"/>
                </a:solidFill>
              </a:rPr>
              <a:t>humains</a:t>
            </a:r>
            <a:r>
              <a:rPr lang="en-US" sz="1100" dirty="0">
                <a:solidFill>
                  <a:schemeClr val="bg1"/>
                </a:solidFill>
              </a:rPr>
              <a:t>  </a:t>
            </a:r>
            <a:r>
              <a:rPr lang="en-US" sz="1100" dirty="0" err="1">
                <a:solidFill>
                  <a:schemeClr val="bg1"/>
                </a:solidFill>
              </a:rPr>
              <a:t>ou</a:t>
            </a:r>
            <a:r>
              <a:rPr lang="en-US" sz="1100" dirty="0">
                <a:solidFill>
                  <a:schemeClr val="bg1"/>
                </a:solidFill>
              </a:rPr>
              <a:t> </a:t>
            </a:r>
            <a:r>
              <a:rPr lang="en-US" sz="1100" dirty="0" err="1">
                <a:solidFill>
                  <a:schemeClr val="bg1"/>
                </a:solidFill>
              </a:rPr>
              <a:t>activités</a:t>
            </a:r>
            <a:r>
              <a:rPr lang="en-US" sz="1100" dirty="0">
                <a:solidFill>
                  <a:schemeClr val="bg1"/>
                </a:solidFill>
              </a:rPr>
              <a:t> </a:t>
            </a:r>
            <a:r>
              <a:rPr lang="en-US" sz="1100" dirty="0" err="1">
                <a:solidFill>
                  <a:schemeClr val="bg1"/>
                </a:solidFill>
              </a:rPr>
              <a:t>humaines</a:t>
            </a:r>
            <a:r>
              <a:rPr lang="en-US" sz="1100" dirty="0">
                <a:solidFill>
                  <a:schemeClr val="bg1"/>
                </a:solidFill>
              </a:rPr>
              <a:t> dans </a:t>
            </a:r>
            <a:r>
              <a:rPr lang="en-US" sz="1100" dirty="0" err="1">
                <a:solidFill>
                  <a:schemeClr val="bg1"/>
                </a:solidFill>
              </a:rPr>
              <a:t>l’image</a:t>
            </a:r>
            <a:endParaRPr lang="en-US" sz="1100" dirty="0">
              <a:solidFill>
                <a:schemeClr val="bg1"/>
              </a:solidFill>
            </a:endParaRPr>
          </a:p>
          <a:p>
            <a:pPr algn="ctr">
              <a:lnSpc>
                <a:spcPct val="90000"/>
              </a:lnSpc>
              <a:spcAft>
                <a:spcPts val="600"/>
              </a:spcAft>
            </a:pPr>
            <a:endParaRPr lang="en-US" sz="1100" dirty="0">
              <a:solidFill>
                <a:schemeClr val="bg1"/>
              </a:solidFill>
            </a:endParaRPr>
          </a:p>
          <a:p>
            <a:pPr algn="ctr">
              <a:lnSpc>
                <a:spcPct val="90000"/>
              </a:lnSpc>
              <a:spcAft>
                <a:spcPts val="600"/>
              </a:spcAft>
            </a:pPr>
            <a:endParaRPr lang="en-US" sz="1100" dirty="0">
              <a:solidFill>
                <a:schemeClr val="bg1"/>
              </a:solidFill>
            </a:endParaRPr>
          </a:p>
          <a:p>
            <a:pPr algn="ctr">
              <a:lnSpc>
                <a:spcPct val="90000"/>
              </a:lnSpc>
              <a:spcAft>
                <a:spcPts val="600"/>
              </a:spcAft>
            </a:pPr>
            <a:r>
              <a:rPr lang="en-US" sz="1900" dirty="0">
                <a:solidFill>
                  <a:schemeClr val="bg1"/>
                </a:solidFill>
              </a:rPr>
              <a:t>On ne mélange pas les </a:t>
            </a:r>
            <a:r>
              <a:rPr lang="en-US" sz="1900" dirty="0" err="1">
                <a:solidFill>
                  <a:schemeClr val="bg1"/>
                </a:solidFill>
              </a:rPr>
              <a:t>différents</a:t>
            </a:r>
            <a:r>
              <a:rPr lang="en-US" sz="1900" dirty="0">
                <a:solidFill>
                  <a:schemeClr val="bg1"/>
                </a:solidFill>
              </a:rPr>
              <a:t> types de </a:t>
            </a:r>
            <a:r>
              <a:rPr lang="en-US" sz="1900" dirty="0" err="1">
                <a:solidFill>
                  <a:schemeClr val="bg1"/>
                </a:solidFill>
              </a:rPr>
              <a:t>lumières</a:t>
            </a:r>
            <a:endParaRPr lang="en-US" sz="1900" dirty="0">
              <a:solidFill>
                <a:schemeClr val="bg1"/>
              </a:solidFill>
            </a:endParaRPr>
          </a:p>
          <a:p>
            <a:pPr algn="ctr">
              <a:lnSpc>
                <a:spcPct val="90000"/>
              </a:lnSpc>
              <a:spcAft>
                <a:spcPts val="600"/>
              </a:spcAft>
            </a:pPr>
            <a:endParaRPr lang="en-US" sz="1900" dirty="0">
              <a:solidFill>
                <a:schemeClr val="bg1"/>
              </a:solidFill>
            </a:endParaRPr>
          </a:p>
          <a:p>
            <a:pPr algn="ctr">
              <a:lnSpc>
                <a:spcPct val="90000"/>
              </a:lnSpc>
              <a:spcAft>
                <a:spcPts val="600"/>
              </a:spcAft>
            </a:pPr>
            <a:r>
              <a:rPr lang="en-US" sz="1900" dirty="0">
                <a:solidFill>
                  <a:schemeClr val="bg1"/>
                </a:solidFill>
              </a:rPr>
              <a:t>On </a:t>
            </a:r>
            <a:r>
              <a:rPr lang="en-US" sz="1900" dirty="0" err="1">
                <a:solidFill>
                  <a:schemeClr val="bg1"/>
                </a:solidFill>
              </a:rPr>
              <a:t>soigne</a:t>
            </a:r>
            <a:r>
              <a:rPr lang="en-US" sz="1900" dirty="0">
                <a:solidFill>
                  <a:schemeClr val="bg1"/>
                </a:solidFill>
              </a:rPr>
              <a:t> </a:t>
            </a:r>
            <a:r>
              <a:rPr lang="en-US" sz="1900" dirty="0" err="1">
                <a:solidFill>
                  <a:schemeClr val="bg1"/>
                </a:solidFill>
              </a:rPr>
              <a:t>sa</a:t>
            </a:r>
            <a:r>
              <a:rPr lang="en-US" sz="1900" dirty="0">
                <a:solidFill>
                  <a:schemeClr val="bg1"/>
                </a:solidFill>
              </a:rPr>
              <a:t> mise </a:t>
            </a:r>
            <a:r>
              <a:rPr lang="en-US" sz="1900" dirty="0" err="1">
                <a:solidFill>
                  <a:schemeClr val="bg1"/>
                </a:solidFill>
              </a:rPr>
              <a:t>en</a:t>
            </a:r>
            <a:r>
              <a:rPr lang="en-US" sz="1900" dirty="0">
                <a:solidFill>
                  <a:schemeClr val="bg1"/>
                </a:solidFill>
              </a:rPr>
              <a:t> </a:t>
            </a:r>
            <a:r>
              <a:rPr lang="en-US" sz="1900" dirty="0" err="1">
                <a:solidFill>
                  <a:schemeClr val="bg1"/>
                </a:solidFill>
              </a:rPr>
              <a:t>scène</a:t>
            </a:r>
            <a:endParaRPr lang="en-US" sz="1900" dirty="0">
              <a:solidFill>
                <a:schemeClr val="bg1"/>
              </a:solidFill>
            </a:endParaRPr>
          </a:p>
        </p:txBody>
      </p:sp>
      <p:sp>
        <p:nvSpPr>
          <p:cNvPr id="9" name="ZoneTexte 8">
            <a:extLst>
              <a:ext uri="{FF2B5EF4-FFF2-40B4-BE49-F238E27FC236}">
                <a16:creationId xmlns:a16="http://schemas.microsoft.com/office/drawing/2014/main" id="{D181D2C8-19EF-7549-A1D7-CE277BF9A279}"/>
              </a:ext>
            </a:extLst>
          </p:cNvPr>
          <p:cNvSpPr txBox="1"/>
          <p:nvPr/>
        </p:nvSpPr>
        <p:spPr>
          <a:xfrm>
            <a:off x="1476364" y="4058126"/>
            <a:ext cx="3441259" cy="1773568"/>
          </a:xfrm>
          <a:prstGeom prst="rect">
            <a:avLst/>
          </a:prstGeom>
          <a:noFill/>
        </p:spPr>
        <p:txBody>
          <a:bodyPr wrap="square" rtlCol="0">
            <a:spAutoFit/>
          </a:bodyPr>
          <a:lstStyle/>
          <a:p>
            <a:r>
              <a:rPr lang="fr-FR" dirty="0">
                <a:solidFill>
                  <a:schemeClr val="accent2">
                    <a:lumMod val="75000"/>
                  </a:schemeClr>
                </a:solidFill>
              </a:rPr>
              <a:t>Ces règles sont valables pour des photographies qui vont venir illustrer vos activités. C’est une utilisation différente des photographies d’art, de presse, d’offices de tourisme etc.</a:t>
            </a:r>
          </a:p>
        </p:txBody>
      </p:sp>
    </p:spTree>
    <p:extLst>
      <p:ext uri="{BB962C8B-B14F-4D97-AF65-F5344CB8AC3E}">
        <p14:creationId xmlns:p14="http://schemas.microsoft.com/office/powerpoint/2010/main" val="691654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2" name="Rectangle 101">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 name="ZoneTexte 7">
            <a:extLst>
              <a:ext uri="{FF2B5EF4-FFF2-40B4-BE49-F238E27FC236}">
                <a16:creationId xmlns:a16="http://schemas.microsoft.com/office/drawing/2014/main" id="{82A9C5DE-B9F1-DD40-973D-0D0DC355103D}"/>
              </a:ext>
            </a:extLst>
          </p:cNvPr>
          <p:cNvSpPr txBox="1"/>
          <p:nvPr/>
        </p:nvSpPr>
        <p:spPr>
          <a:xfrm>
            <a:off x="7869108" y="818457"/>
            <a:ext cx="4122414" cy="297587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2400" b="1" kern="1200" dirty="0" err="1">
                <a:solidFill>
                  <a:schemeClr val="tx1"/>
                </a:solidFill>
                <a:latin typeface="+mj-lt"/>
                <a:ea typeface="+mj-ea"/>
                <a:cs typeface="+mj-cs"/>
              </a:rPr>
              <a:t>Quelques</a:t>
            </a:r>
            <a:r>
              <a:rPr lang="en-US" sz="2400" b="1" kern="1200" dirty="0">
                <a:solidFill>
                  <a:schemeClr val="tx1"/>
                </a:solidFill>
                <a:latin typeface="+mj-lt"/>
                <a:ea typeface="+mj-ea"/>
                <a:cs typeface="+mj-cs"/>
              </a:rPr>
              <a:t> </a:t>
            </a:r>
            <a:r>
              <a:rPr lang="en-US" sz="2400" b="1" kern="1200" dirty="0" err="1">
                <a:solidFill>
                  <a:schemeClr val="tx1"/>
                </a:solidFill>
                <a:latin typeface="+mj-lt"/>
                <a:ea typeface="+mj-ea"/>
                <a:cs typeface="+mj-cs"/>
              </a:rPr>
              <a:t>grandes</a:t>
            </a:r>
            <a:r>
              <a:rPr lang="en-US" sz="2400" b="1" kern="1200" dirty="0">
                <a:solidFill>
                  <a:schemeClr val="tx1"/>
                </a:solidFill>
                <a:latin typeface="+mj-lt"/>
                <a:ea typeface="+mj-ea"/>
                <a:cs typeface="+mj-cs"/>
              </a:rPr>
              <a:t> </a:t>
            </a:r>
            <a:r>
              <a:rPr lang="en-US" sz="2400" b="1" kern="1200" dirty="0" err="1">
                <a:solidFill>
                  <a:schemeClr val="tx1"/>
                </a:solidFill>
                <a:latin typeface="+mj-lt"/>
                <a:ea typeface="+mj-ea"/>
                <a:cs typeface="+mj-cs"/>
              </a:rPr>
              <a:t>règles</a:t>
            </a:r>
            <a:endParaRPr lang="en-US" sz="2400" b="1" kern="1200" dirty="0">
              <a:solidFill>
                <a:schemeClr val="tx1"/>
              </a:solidFill>
              <a:latin typeface="+mj-lt"/>
              <a:ea typeface="+mj-ea"/>
              <a:cs typeface="+mj-cs"/>
            </a:endParaRPr>
          </a:p>
          <a:p>
            <a:pPr>
              <a:lnSpc>
                <a:spcPct val="90000"/>
              </a:lnSpc>
              <a:spcBef>
                <a:spcPct val="0"/>
              </a:spcBef>
              <a:spcAft>
                <a:spcPts val="600"/>
              </a:spcAft>
            </a:pPr>
            <a:endParaRPr lang="en-US" sz="2400" kern="1200" dirty="0">
              <a:solidFill>
                <a:schemeClr val="tx1"/>
              </a:solidFill>
              <a:latin typeface="+mj-lt"/>
              <a:ea typeface="+mj-ea"/>
              <a:cs typeface="+mj-cs"/>
            </a:endParaRPr>
          </a:p>
          <a:p>
            <a:pPr algn="ctr">
              <a:lnSpc>
                <a:spcPct val="90000"/>
              </a:lnSpc>
              <a:spcBef>
                <a:spcPct val="0"/>
              </a:spcBef>
              <a:spcAft>
                <a:spcPts val="600"/>
              </a:spcAft>
            </a:pPr>
            <a:r>
              <a:rPr lang="en-US" sz="1600" kern="1200" dirty="0">
                <a:solidFill>
                  <a:schemeClr val="tx1"/>
                </a:solidFill>
                <a:latin typeface="+mj-lt"/>
                <a:ea typeface="+mj-ea"/>
                <a:cs typeface="+mj-cs"/>
              </a:rPr>
              <a:t>La photo doit </a:t>
            </a:r>
            <a:r>
              <a:rPr lang="en-US" sz="1600" kern="1200" dirty="0" err="1">
                <a:solidFill>
                  <a:schemeClr val="tx1"/>
                </a:solidFill>
                <a:latin typeface="+mj-lt"/>
                <a:ea typeface="+mj-ea"/>
                <a:cs typeface="+mj-cs"/>
              </a:rPr>
              <a:t>représenter</a:t>
            </a:r>
            <a:r>
              <a:rPr lang="en-US" sz="1600" kern="1200" dirty="0">
                <a:solidFill>
                  <a:schemeClr val="tx1"/>
                </a:solidFill>
                <a:latin typeface="+mj-lt"/>
                <a:ea typeface="+mj-ea"/>
                <a:cs typeface="+mj-cs"/>
              </a:rPr>
              <a:t> le </a:t>
            </a:r>
            <a:r>
              <a:rPr lang="en-US" sz="1600" kern="1200" dirty="0" err="1">
                <a:solidFill>
                  <a:schemeClr val="tx1"/>
                </a:solidFill>
                <a:latin typeface="+mj-lt"/>
                <a:ea typeface="+mj-ea"/>
                <a:cs typeface="+mj-cs"/>
              </a:rPr>
              <a:t>sujet</a:t>
            </a:r>
            <a:endParaRPr lang="en-US" sz="1600" kern="1200" dirty="0">
              <a:solidFill>
                <a:schemeClr val="tx1"/>
              </a:solidFill>
              <a:latin typeface="+mj-lt"/>
              <a:ea typeface="+mj-ea"/>
              <a:cs typeface="+mj-cs"/>
            </a:endParaRPr>
          </a:p>
          <a:p>
            <a:pPr algn="ctr">
              <a:lnSpc>
                <a:spcPct val="90000"/>
              </a:lnSpc>
              <a:spcBef>
                <a:spcPct val="0"/>
              </a:spcBef>
              <a:spcAft>
                <a:spcPts val="600"/>
              </a:spcAft>
            </a:pPr>
            <a:r>
              <a:rPr lang="en-US" sz="1200" kern="1200" dirty="0">
                <a:solidFill>
                  <a:schemeClr val="tx1"/>
                </a:solidFill>
                <a:latin typeface="+mj-lt"/>
                <a:ea typeface="+mj-ea"/>
                <a:cs typeface="+mj-cs"/>
              </a:rPr>
              <a:t>-&gt; </a:t>
            </a:r>
            <a:r>
              <a:rPr lang="en-US" sz="1200" kern="1200" dirty="0" err="1">
                <a:solidFill>
                  <a:schemeClr val="tx1"/>
                </a:solidFill>
                <a:latin typeface="+mj-lt"/>
                <a:ea typeface="+mj-ea"/>
                <a:cs typeface="+mj-cs"/>
              </a:rPr>
              <a:t>qu’est</a:t>
            </a:r>
            <a:r>
              <a:rPr lang="en-US" sz="1200" kern="1200" dirty="0">
                <a:solidFill>
                  <a:schemeClr val="tx1"/>
                </a:solidFill>
                <a:latin typeface="+mj-lt"/>
                <a:ea typeface="+mj-ea"/>
                <a:cs typeface="+mj-cs"/>
              </a:rPr>
              <a:t> </a:t>
            </a:r>
            <a:r>
              <a:rPr lang="en-US" sz="1200" kern="1200" dirty="0" err="1">
                <a:solidFill>
                  <a:schemeClr val="tx1"/>
                </a:solidFill>
                <a:latin typeface="+mj-lt"/>
                <a:ea typeface="+mj-ea"/>
                <a:cs typeface="+mj-cs"/>
              </a:rPr>
              <a:t>ce</a:t>
            </a:r>
            <a:r>
              <a:rPr lang="en-US" sz="1200" kern="1200" dirty="0">
                <a:solidFill>
                  <a:schemeClr val="tx1"/>
                </a:solidFill>
                <a:latin typeface="+mj-lt"/>
                <a:ea typeface="+mj-ea"/>
                <a:cs typeface="+mj-cs"/>
              </a:rPr>
              <a:t> que mon </a:t>
            </a:r>
            <a:r>
              <a:rPr lang="en-US" sz="1200" kern="1200" dirty="0" err="1">
                <a:solidFill>
                  <a:schemeClr val="tx1"/>
                </a:solidFill>
                <a:latin typeface="+mj-lt"/>
                <a:ea typeface="+mj-ea"/>
                <a:cs typeface="+mj-cs"/>
              </a:rPr>
              <a:t>sujet</a:t>
            </a:r>
            <a:r>
              <a:rPr lang="en-US" sz="1200" kern="1200" dirty="0">
                <a:solidFill>
                  <a:schemeClr val="tx1"/>
                </a:solidFill>
                <a:latin typeface="+mj-lt"/>
                <a:ea typeface="+mj-ea"/>
                <a:cs typeface="+mj-cs"/>
              </a:rPr>
              <a:t> ?</a:t>
            </a:r>
          </a:p>
          <a:p>
            <a:pPr>
              <a:lnSpc>
                <a:spcPct val="90000"/>
              </a:lnSpc>
              <a:spcBef>
                <a:spcPct val="0"/>
              </a:spcBef>
              <a:spcAft>
                <a:spcPts val="600"/>
              </a:spcAft>
            </a:pPr>
            <a:endParaRPr lang="en-US" sz="2400" kern="1200" dirty="0">
              <a:solidFill>
                <a:schemeClr val="tx1"/>
              </a:solidFill>
              <a:latin typeface="+mj-lt"/>
              <a:ea typeface="+mj-ea"/>
              <a:cs typeface="+mj-cs"/>
            </a:endParaRPr>
          </a:p>
        </p:txBody>
      </p:sp>
      <p:cxnSp>
        <p:nvCxnSpPr>
          <p:cNvPr id="104" name="Straight Connector 103">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1786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Image 8" descr="Une image contenant arbre, extérieur, plante, saleté&#10;&#10;Description générée automatiquement">
            <a:extLst>
              <a:ext uri="{FF2B5EF4-FFF2-40B4-BE49-F238E27FC236}">
                <a16:creationId xmlns:a16="http://schemas.microsoft.com/office/drawing/2014/main" id="{FC1D966D-D290-4D46-9C63-9DD8DB873E6D}"/>
              </a:ext>
            </a:extLst>
          </p:cNvPr>
          <p:cNvPicPr>
            <a:picLocks noChangeAspect="1"/>
          </p:cNvPicPr>
          <p:nvPr/>
        </p:nvPicPr>
        <p:blipFill>
          <a:blip r:embed="rId3"/>
          <a:stretch>
            <a:fillRect/>
          </a:stretch>
        </p:blipFill>
        <p:spPr>
          <a:xfrm>
            <a:off x="4529159" y="452597"/>
            <a:ext cx="2250712" cy="3000949"/>
          </a:xfrm>
          <a:prstGeom prst="rect">
            <a:avLst/>
          </a:prstGeom>
        </p:spPr>
      </p:pic>
      <p:pic>
        <p:nvPicPr>
          <p:cNvPr id="11" name="Image 10" descr="Une image contenant texte&#10;&#10;Description générée automatiquement">
            <a:extLst>
              <a:ext uri="{FF2B5EF4-FFF2-40B4-BE49-F238E27FC236}">
                <a16:creationId xmlns:a16="http://schemas.microsoft.com/office/drawing/2014/main" id="{8EB82563-01A6-2F4A-871E-D58F568CC13A}"/>
              </a:ext>
            </a:extLst>
          </p:cNvPr>
          <p:cNvPicPr>
            <a:picLocks noChangeAspect="1"/>
          </p:cNvPicPr>
          <p:nvPr/>
        </p:nvPicPr>
        <p:blipFill>
          <a:blip r:embed="rId4"/>
          <a:stretch>
            <a:fillRect/>
          </a:stretch>
        </p:blipFill>
        <p:spPr>
          <a:xfrm>
            <a:off x="764740" y="741799"/>
            <a:ext cx="2670580" cy="2002935"/>
          </a:xfrm>
          <a:prstGeom prst="rect">
            <a:avLst/>
          </a:prstGeom>
        </p:spPr>
      </p:pic>
      <p:pic>
        <p:nvPicPr>
          <p:cNvPr id="13" name="Image 12" descr="Une image contenant texte, extérieur&#10;&#10;Description générée automatiquement">
            <a:extLst>
              <a:ext uri="{FF2B5EF4-FFF2-40B4-BE49-F238E27FC236}">
                <a16:creationId xmlns:a16="http://schemas.microsoft.com/office/drawing/2014/main" id="{194ABF3F-02DD-F948-8FF8-D2F01B2C0F25}"/>
              </a:ext>
            </a:extLst>
          </p:cNvPr>
          <p:cNvPicPr>
            <a:picLocks noChangeAspect="1"/>
          </p:cNvPicPr>
          <p:nvPr/>
        </p:nvPicPr>
        <p:blipFill>
          <a:blip r:embed="rId5"/>
          <a:stretch>
            <a:fillRect/>
          </a:stretch>
        </p:blipFill>
        <p:spPr>
          <a:xfrm>
            <a:off x="4466439" y="4181155"/>
            <a:ext cx="2598983" cy="1949237"/>
          </a:xfrm>
          <a:prstGeom prst="rect">
            <a:avLst/>
          </a:prstGeom>
        </p:spPr>
      </p:pic>
      <p:pic>
        <p:nvPicPr>
          <p:cNvPr id="15" name="Image 14" descr="Une image contenant bâtiment, extérieur, maison, toit&#10;&#10;Description générée automatiquement">
            <a:extLst>
              <a:ext uri="{FF2B5EF4-FFF2-40B4-BE49-F238E27FC236}">
                <a16:creationId xmlns:a16="http://schemas.microsoft.com/office/drawing/2014/main" id="{DF24C225-03BB-234C-9B3B-EE51029628ED}"/>
              </a:ext>
            </a:extLst>
          </p:cNvPr>
          <p:cNvPicPr>
            <a:picLocks noChangeAspect="1"/>
          </p:cNvPicPr>
          <p:nvPr/>
        </p:nvPicPr>
        <p:blipFill>
          <a:blip r:embed="rId6"/>
          <a:stretch>
            <a:fillRect/>
          </a:stretch>
        </p:blipFill>
        <p:spPr>
          <a:xfrm>
            <a:off x="885434" y="3533551"/>
            <a:ext cx="3028566" cy="2013996"/>
          </a:xfrm>
          <a:prstGeom prst="rect">
            <a:avLst/>
          </a:prstGeom>
        </p:spPr>
      </p:pic>
    </p:spTree>
    <p:extLst>
      <p:ext uri="{BB962C8B-B14F-4D97-AF65-F5344CB8AC3E}">
        <p14:creationId xmlns:p14="http://schemas.microsoft.com/office/powerpoint/2010/main" val="864782032"/>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2" name="Rectangle 101">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 name="ZoneTexte 7">
            <a:extLst>
              <a:ext uri="{FF2B5EF4-FFF2-40B4-BE49-F238E27FC236}">
                <a16:creationId xmlns:a16="http://schemas.microsoft.com/office/drawing/2014/main" id="{82A9C5DE-B9F1-DD40-973D-0D0DC355103D}"/>
              </a:ext>
            </a:extLst>
          </p:cNvPr>
          <p:cNvSpPr txBox="1"/>
          <p:nvPr/>
        </p:nvSpPr>
        <p:spPr>
          <a:xfrm>
            <a:off x="7869108" y="818457"/>
            <a:ext cx="4122414" cy="297587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2400" b="1" kern="1200" dirty="0" err="1">
                <a:solidFill>
                  <a:schemeClr val="tx1"/>
                </a:solidFill>
                <a:latin typeface="+mj-lt"/>
                <a:ea typeface="+mj-ea"/>
                <a:cs typeface="+mj-cs"/>
              </a:rPr>
              <a:t>Quelques</a:t>
            </a:r>
            <a:r>
              <a:rPr lang="en-US" sz="2400" b="1" kern="1200" dirty="0">
                <a:solidFill>
                  <a:schemeClr val="tx1"/>
                </a:solidFill>
                <a:latin typeface="+mj-lt"/>
                <a:ea typeface="+mj-ea"/>
                <a:cs typeface="+mj-cs"/>
              </a:rPr>
              <a:t> </a:t>
            </a:r>
            <a:r>
              <a:rPr lang="en-US" sz="2400" b="1" kern="1200" dirty="0" err="1">
                <a:solidFill>
                  <a:schemeClr val="tx1"/>
                </a:solidFill>
                <a:latin typeface="+mj-lt"/>
                <a:ea typeface="+mj-ea"/>
                <a:cs typeface="+mj-cs"/>
              </a:rPr>
              <a:t>grandes</a:t>
            </a:r>
            <a:r>
              <a:rPr lang="en-US" sz="2400" b="1" kern="1200" dirty="0">
                <a:solidFill>
                  <a:schemeClr val="tx1"/>
                </a:solidFill>
                <a:latin typeface="+mj-lt"/>
                <a:ea typeface="+mj-ea"/>
                <a:cs typeface="+mj-cs"/>
              </a:rPr>
              <a:t> </a:t>
            </a:r>
            <a:r>
              <a:rPr lang="en-US" sz="2400" b="1" kern="1200" dirty="0" err="1">
                <a:solidFill>
                  <a:schemeClr val="tx1"/>
                </a:solidFill>
                <a:latin typeface="+mj-lt"/>
                <a:ea typeface="+mj-ea"/>
                <a:cs typeface="+mj-cs"/>
              </a:rPr>
              <a:t>règles</a:t>
            </a:r>
            <a:endParaRPr lang="en-US" sz="2400" b="1" kern="1200" dirty="0">
              <a:solidFill>
                <a:schemeClr val="tx1"/>
              </a:solidFill>
              <a:latin typeface="+mj-lt"/>
              <a:ea typeface="+mj-ea"/>
              <a:cs typeface="+mj-cs"/>
            </a:endParaRPr>
          </a:p>
          <a:p>
            <a:pPr>
              <a:lnSpc>
                <a:spcPct val="90000"/>
              </a:lnSpc>
              <a:spcBef>
                <a:spcPct val="0"/>
              </a:spcBef>
              <a:spcAft>
                <a:spcPts val="600"/>
              </a:spcAft>
            </a:pPr>
            <a:endParaRPr lang="en-US" sz="2400" kern="1200" dirty="0">
              <a:solidFill>
                <a:schemeClr val="tx1"/>
              </a:solidFill>
              <a:latin typeface="+mj-lt"/>
              <a:ea typeface="+mj-ea"/>
              <a:cs typeface="+mj-cs"/>
            </a:endParaRPr>
          </a:p>
          <a:p>
            <a:pPr algn="ctr">
              <a:lnSpc>
                <a:spcPct val="90000"/>
              </a:lnSpc>
              <a:spcBef>
                <a:spcPct val="0"/>
              </a:spcBef>
              <a:spcAft>
                <a:spcPts val="600"/>
              </a:spcAft>
            </a:pPr>
            <a:r>
              <a:rPr lang="en-US" sz="1600" kern="1200" dirty="0">
                <a:solidFill>
                  <a:schemeClr val="tx1"/>
                </a:solidFill>
                <a:latin typeface="+mj-lt"/>
                <a:ea typeface="+mj-ea"/>
                <a:cs typeface="+mj-cs"/>
              </a:rPr>
              <a:t>La photo doit </a:t>
            </a:r>
            <a:r>
              <a:rPr lang="en-US" sz="1600" kern="1200" dirty="0" err="1">
                <a:solidFill>
                  <a:schemeClr val="tx1"/>
                </a:solidFill>
                <a:latin typeface="+mj-lt"/>
                <a:ea typeface="+mj-ea"/>
                <a:cs typeface="+mj-cs"/>
              </a:rPr>
              <a:t>représenter</a:t>
            </a:r>
            <a:r>
              <a:rPr lang="en-US" sz="1600" kern="1200" dirty="0">
                <a:solidFill>
                  <a:schemeClr val="tx1"/>
                </a:solidFill>
                <a:latin typeface="+mj-lt"/>
                <a:ea typeface="+mj-ea"/>
                <a:cs typeface="+mj-cs"/>
              </a:rPr>
              <a:t> le </a:t>
            </a:r>
            <a:r>
              <a:rPr lang="en-US" sz="1600" kern="1200" dirty="0" err="1">
                <a:solidFill>
                  <a:schemeClr val="tx1"/>
                </a:solidFill>
                <a:latin typeface="+mj-lt"/>
                <a:ea typeface="+mj-ea"/>
                <a:cs typeface="+mj-cs"/>
              </a:rPr>
              <a:t>sujet</a:t>
            </a:r>
            <a:endParaRPr lang="en-US" sz="1600" kern="1200" dirty="0">
              <a:solidFill>
                <a:schemeClr val="tx1"/>
              </a:solidFill>
              <a:latin typeface="+mj-lt"/>
              <a:ea typeface="+mj-ea"/>
              <a:cs typeface="+mj-cs"/>
            </a:endParaRPr>
          </a:p>
          <a:p>
            <a:pPr algn="ctr">
              <a:lnSpc>
                <a:spcPct val="90000"/>
              </a:lnSpc>
              <a:spcBef>
                <a:spcPct val="0"/>
              </a:spcBef>
              <a:spcAft>
                <a:spcPts val="600"/>
              </a:spcAft>
            </a:pPr>
            <a:r>
              <a:rPr lang="en-US" sz="1200" kern="1200" dirty="0">
                <a:solidFill>
                  <a:schemeClr val="tx1"/>
                </a:solidFill>
                <a:latin typeface="+mj-lt"/>
                <a:ea typeface="+mj-ea"/>
                <a:cs typeface="+mj-cs"/>
              </a:rPr>
              <a:t>-&gt; </a:t>
            </a:r>
            <a:r>
              <a:rPr lang="en-US" sz="1200" kern="1200" dirty="0" err="1">
                <a:solidFill>
                  <a:schemeClr val="tx1"/>
                </a:solidFill>
                <a:latin typeface="+mj-lt"/>
                <a:ea typeface="+mj-ea"/>
                <a:cs typeface="+mj-cs"/>
              </a:rPr>
              <a:t>qu’est</a:t>
            </a:r>
            <a:r>
              <a:rPr lang="en-US" sz="1200" kern="1200" dirty="0">
                <a:solidFill>
                  <a:schemeClr val="tx1"/>
                </a:solidFill>
                <a:latin typeface="+mj-lt"/>
                <a:ea typeface="+mj-ea"/>
                <a:cs typeface="+mj-cs"/>
              </a:rPr>
              <a:t> </a:t>
            </a:r>
            <a:r>
              <a:rPr lang="en-US" sz="1200" kern="1200" dirty="0" err="1">
                <a:solidFill>
                  <a:schemeClr val="tx1"/>
                </a:solidFill>
                <a:latin typeface="+mj-lt"/>
                <a:ea typeface="+mj-ea"/>
                <a:cs typeface="+mj-cs"/>
              </a:rPr>
              <a:t>ce</a:t>
            </a:r>
            <a:r>
              <a:rPr lang="en-US" sz="1200" kern="1200" dirty="0">
                <a:solidFill>
                  <a:schemeClr val="tx1"/>
                </a:solidFill>
                <a:latin typeface="+mj-lt"/>
                <a:ea typeface="+mj-ea"/>
                <a:cs typeface="+mj-cs"/>
              </a:rPr>
              <a:t> que mon </a:t>
            </a:r>
            <a:r>
              <a:rPr lang="en-US" sz="1200" kern="1200" dirty="0" err="1">
                <a:solidFill>
                  <a:schemeClr val="tx1"/>
                </a:solidFill>
                <a:latin typeface="+mj-lt"/>
                <a:ea typeface="+mj-ea"/>
                <a:cs typeface="+mj-cs"/>
              </a:rPr>
              <a:t>sujet</a:t>
            </a:r>
            <a:r>
              <a:rPr lang="en-US" sz="1200" kern="1200" dirty="0">
                <a:solidFill>
                  <a:schemeClr val="tx1"/>
                </a:solidFill>
                <a:latin typeface="+mj-lt"/>
                <a:ea typeface="+mj-ea"/>
                <a:cs typeface="+mj-cs"/>
              </a:rPr>
              <a:t> ?</a:t>
            </a:r>
          </a:p>
          <a:p>
            <a:pPr>
              <a:lnSpc>
                <a:spcPct val="90000"/>
              </a:lnSpc>
              <a:spcBef>
                <a:spcPct val="0"/>
              </a:spcBef>
              <a:spcAft>
                <a:spcPts val="600"/>
              </a:spcAft>
            </a:pPr>
            <a:endParaRPr lang="en-US" sz="2400" kern="1200" dirty="0">
              <a:solidFill>
                <a:schemeClr val="tx1"/>
              </a:solidFill>
              <a:latin typeface="+mj-lt"/>
              <a:ea typeface="+mj-ea"/>
              <a:cs typeface="+mj-cs"/>
            </a:endParaRPr>
          </a:p>
        </p:txBody>
      </p:sp>
      <p:cxnSp>
        <p:nvCxnSpPr>
          <p:cNvPr id="104" name="Straight Connector 103">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1786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Image 2" descr="Une image contenant mur, intérieur, plancher, pièce&#10;&#10;Description générée automatiquement">
            <a:extLst>
              <a:ext uri="{FF2B5EF4-FFF2-40B4-BE49-F238E27FC236}">
                <a16:creationId xmlns:a16="http://schemas.microsoft.com/office/drawing/2014/main" id="{1C24BAC1-F590-0E40-AC46-857D1F49951B}"/>
              </a:ext>
            </a:extLst>
          </p:cNvPr>
          <p:cNvPicPr>
            <a:picLocks noChangeAspect="1"/>
          </p:cNvPicPr>
          <p:nvPr/>
        </p:nvPicPr>
        <p:blipFill>
          <a:blip r:embed="rId3"/>
          <a:stretch>
            <a:fillRect/>
          </a:stretch>
        </p:blipFill>
        <p:spPr>
          <a:xfrm>
            <a:off x="836000" y="900549"/>
            <a:ext cx="2946400" cy="2197100"/>
          </a:xfrm>
          <a:prstGeom prst="rect">
            <a:avLst/>
          </a:prstGeom>
        </p:spPr>
      </p:pic>
      <p:pic>
        <p:nvPicPr>
          <p:cNvPr id="5" name="Image 4" descr="Une image contenant extérieur, herbe, ciel, arbre&#10;&#10;Description générée automatiquement">
            <a:extLst>
              <a:ext uri="{FF2B5EF4-FFF2-40B4-BE49-F238E27FC236}">
                <a16:creationId xmlns:a16="http://schemas.microsoft.com/office/drawing/2014/main" id="{5A575B1F-6026-6744-ABD3-D74A695EA95F}"/>
              </a:ext>
            </a:extLst>
          </p:cNvPr>
          <p:cNvPicPr>
            <a:picLocks noChangeAspect="1"/>
          </p:cNvPicPr>
          <p:nvPr/>
        </p:nvPicPr>
        <p:blipFill>
          <a:blip r:embed="rId4"/>
          <a:stretch>
            <a:fillRect/>
          </a:stretch>
        </p:blipFill>
        <p:spPr>
          <a:xfrm>
            <a:off x="4146965" y="2451143"/>
            <a:ext cx="3106330" cy="2065709"/>
          </a:xfrm>
          <a:prstGeom prst="rect">
            <a:avLst/>
          </a:prstGeom>
        </p:spPr>
      </p:pic>
      <p:pic>
        <p:nvPicPr>
          <p:cNvPr id="7" name="Image 6" descr="Une image contenant arbre, terrain, extérieur, saleté&#10;&#10;Description générée automatiquement">
            <a:extLst>
              <a:ext uri="{FF2B5EF4-FFF2-40B4-BE49-F238E27FC236}">
                <a16:creationId xmlns:a16="http://schemas.microsoft.com/office/drawing/2014/main" id="{3A57CD92-EC71-4547-AB6E-A2C6E81C6C94}"/>
              </a:ext>
            </a:extLst>
          </p:cNvPr>
          <p:cNvPicPr>
            <a:picLocks noChangeAspect="1"/>
          </p:cNvPicPr>
          <p:nvPr/>
        </p:nvPicPr>
        <p:blipFill>
          <a:blip r:embed="rId5"/>
          <a:stretch>
            <a:fillRect/>
          </a:stretch>
        </p:blipFill>
        <p:spPr>
          <a:xfrm>
            <a:off x="463109" y="3861674"/>
            <a:ext cx="3519002" cy="1974551"/>
          </a:xfrm>
          <a:prstGeom prst="rect">
            <a:avLst/>
          </a:prstGeom>
        </p:spPr>
      </p:pic>
    </p:spTree>
    <p:extLst>
      <p:ext uri="{BB962C8B-B14F-4D97-AF65-F5344CB8AC3E}">
        <p14:creationId xmlns:p14="http://schemas.microsoft.com/office/powerpoint/2010/main" val="868844873"/>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2" name="Rectangle 101">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 name="ZoneTexte 7">
            <a:extLst>
              <a:ext uri="{FF2B5EF4-FFF2-40B4-BE49-F238E27FC236}">
                <a16:creationId xmlns:a16="http://schemas.microsoft.com/office/drawing/2014/main" id="{82A9C5DE-B9F1-DD40-973D-0D0DC355103D}"/>
              </a:ext>
            </a:extLst>
          </p:cNvPr>
          <p:cNvSpPr txBox="1"/>
          <p:nvPr/>
        </p:nvSpPr>
        <p:spPr>
          <a:xfrm>
            <a:off x="7810436" y="2147450"/>
            <a:ext cx="4122414" cy="273430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2400" b="1" kern="1200" dirty="0" err="1">
                <a:solidFill>
                  <a:schemeClr val="tx1"/>
                </a:solidFill>
                <a:latin typeface="+mj-lt"/>
                <a:ea typeface="+mj-ea"/>
                <a:cs typeface="+mj-cs"/>
              </a:rPr>
              <a:t>Quelques</a:t>
            </a:r>
            <a:r>
              <a:rPr lang="en-US" sz="2400" b="1" kern="1200" dirty="0">
                <a:solidFill>
                  <a:schemeClr val="tx1"/>
                </a:solidFill>
                <a:latin typeface="+mj-lt"/>
                <a:ea typeface="+mj-ea"/>
                <a:cs typeface="+mj-cs"/>
              </a:rPr>
              <a:t> </a:t>
            </a:r>
            <a:r>
              <a:rPr lang="en-US" sz="2400" b="1" kern="1200" dirty="0" err="1">
                <a:solidFill>
                  <a:schemeClr val="tx1"/>
                </a:solidFill>
                <a:latin typeface="+mj-lt"/>
                <a:ea typeface="+mj-ea"/>
                <a:cs typeface="+mj-cs"/>
              </a:rPr>
              <a:t>grandes</a:t>
            </a:r>
            <a:r>
              <a:rPr lang="en-US" sz="2400" b="1" kern="1200" dirty="0">
                <a:solidFill>
                  <a:schemeClr val="tx1"/>
                </a:solidFill>
                <a:latin typeface="+mj-lt"/>
                <a:ea typeface="+mj-ea"/>
                <a:cs typeface="+mj-cs"/>
              </a:rPr>
              <a:t> </a:t>
            </a:r>
            <a:r>
              <a:rPr lang="en-US" sz="2400" b="1" kern="1200" dirty="0" err="1">
                <a:solidFill>
                  <a:schemeClr val="tx1"/>
                </a:solidFill>
                <a:latin typeface="+mj-lt"/>
                <a:ea typeface="+mj-ea"/>
                <a:cs typeface="+mj-cs"/>
              </a:rPr>
              <a:t>règles</a:t>
            </a:r>
            <a:endParaRPr lang="en-US" sz="2400" b="1" kern="1200" dirty="0">
              <a:solidFill>
                <a:schemeClr val="tx1"/>
              </a:solidFill>
              <a:latin typeface="+mj-lt"/>
              <a:ea typeface="+mj-ea"/>
              <a:cs typeface="+mj-cs"/>
            </a:endParaRPr>
          </a:p>
          <a:p>
            <a:pPr>
              <a:lnSpc>
                <a:spcPct val="90000"/>
              </a:lnSpc>
              <a:spcBef>
                <a:spcPct val="0"/>
              </a:spcBef>
              <a:spcAft>
                <a:spcPts val="600"/>
              </a:spcAft>
            </a:pPr>
            <a:endParaRPr lang="en-US" sz="2400" kern="1200" dirty="0">
              <a:solidFill>
                <a:schemeClr val="tx1"/>
              </a:solidFill>
              <a:latin typeface="+mj-lt"/>
              <a:ea typeface="+mj-ea"/>
              <a:cs typeface="+mj-cs"/>
            </a:endParaRPr>
          </a:p>
          <a:p>
            <a:pPr algn="ctr">
              <a:lnSpc>
                <a:spcPct val="90000"/>
              </a:lnSpc>
              <a:spcAft>
                <a:spcPts val="600"/>
              </a:spcAft>
            </a:pPr>
            <a:r>
              <a:rPr lang="en-US" sz="1600" dirty="0"/>
              <a:t>Le </a:t>
            </a:r>
            <a:r>
              <a:rPr lang="en-US" sz="1600" dirty="0" err="1"/>
              <a:t>sujet</a:t>
            </a:r>
            <a:r>
              <a:rPr lang="en-US" sz="1600" dirty="0"/>
              <a:t> doit </a:t>
            </a:r>
            <a:r>
              <a:rPr lang="en-US" sz="1600" dirty="0" err="1"/>
              <a:t>occuper</a:t>
            </a:r>
            <a:r>
              <a:rPr lang="en-US" sz="1600" dirty="0"/>
              <a:t> </a:t>
            </a:r>
            <a:r>
              <a:rPr lang="en-US" sz="1600" u="sng" dirty="0" err="1"/>
              <a:t>une</a:t>
            </a:r>
            <a:r>
              <a:rPr lang="en-US" sz="1600" u="sng" dirty="0"/>
              <a:t> bonne </a:t>
            </a:r>
            <a:r>
              <a:rPr lang="en-US" sz="1600" u="sng" dirty="0" err="1"/>
              <a:t>partie</a:t>
            </a:r>
            <a:r>
              <a:rPr lang="en-US" sz="1600" u="sng" dirty="0"/>
              <a:t> </a:t>
            </a:r>
          </a:p>
          <a:p>
            <a:pPr algn="ctr">
              <a:lnSpc>
                <a:spcPct val="90000"/>
              </a:lnSpc>
              <a:spcAft>
                <a:spcPts val="600"/>
              </a:spcAft>
            </a:pPr>
            <a:r>
              <a:rPr lang="en-US" sz="1600" dirty="0"/>
              <a:t>de </a:t>
            </a:r>
            <a:r>
              <a:rPr lang="en-US" sz="1600" dirty="0" err="1"/>
              <a:t>l’image</a:t>
            </a:r>
            <a:r>
              <a:rPr lang="en-US" sz="1600" dirty="0"/>
              <a:t> et </a:t>
            </a:r>
            <a:r>
              <a:rPr lang="en-US" sz="1600" dirty="0" err="1"/>
              <a:t>être</a:t>
            </a:r>
            <a:r>
              <a:rPr lang="en-US" sz="1600" dirty="0"/>
              <a:t> evident</a:t>
            </a:r>
          </a:p>
          <a:p>
            <a:pPr algn="ctr">
              <a:lnSpc>
                <a:spcPct val="90000"/>
              </a:lnSpc>
              <a:spcAft>
                <a:spcPts val="600"/>
              </a:spcAft>
            </a:pPr>
            <a:endParaRPr lang="en-US" sz="1600" dirty="0"/>
          </a:p>
          <a:p>
            <a:pPr algn="ctr">
              <a:lnSpc>
                <a:spcPct val="90000"/>
              </a:lnSpc>
              <a:spcAft>
                <a:spcPts val="600"/>
              </a:spcAft>
            </a:pPr>
            <a:r>
              <a:rPr lang="en-US" sz="1600" b="1" dirty="0"/>
              <a:t>Attention aux images avec trop de </a:t>
            </a:r>
            <a:r>
              <a:rPr lang="en-US" sz="1600" b="1" dirty="0" err="1"/>
              <a:t>ciel</a:t>
            </a:r>
            <a:endParaRPr lang="en-US" sz="1600" b="1" dirty="0"/>
          </a:p>
          <a:p>
            <a:pPr>
              <a:lnSpc>
                <a:spcPct val="90000"/>
              </a:lnSpc>
              <a:spcBef>
                <a:spcPct val="0"/>
              </a:spcBef>
              <a:spcAft>
                <a:spcPts val="600"/>
              </a:spcAft>
            </a:pPr>
            <a:endParaRPr lang="en-US" sz="2400" kern="1200" dirty="0">
              <a:solidFill>
                <a:schemeClr val="tx1"/>
              </a:solidFill>
              <a:latin typeface="+mj-lt"/>
              <a:ea typeface="+mj-ea"/>
              <a:cs typeface="+mj-cs"/>
            </a:endParaRPr>
          </a:p>
        </p:txBody>
      </p:sp>
      <p:cxnSp>
        <p:nvCxnSpPr>
          <p:cNvPr id="104" name="Straight Connector 103">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1786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Image 3" descr="Une image contenant extérieur, ciel, montagne, herbe&#10;&#10;Description générée automatiquement">
            <a:extLst>
              <a:ext uri="{FF2B5EF4-FFF2-40B4-BE49-F238E27FC236}">
                <a16:creationId xmlns:a16="http://schemas.microsoft.com/office/drawing/2014/main" id="{F44F3E2D-2F97-2D41-9CF6-1797FE7982EA}"/>
              </a:ext>
            </a:extLst>
          </p:cNvPr>
          <p:cNvPicPr>
            <a:picLocks noChangeAspect="1"/>
          </p:cNvPicPr>
          <p:nvPr/>
        </p:nvPicPr>
        <p:blipFill>
          <a:blip r:embed="rId3"/>
          <a:stretch>
            <a:fillRect/>
          </a:stretch>
        </p:blipFill>
        <p:spPr>
          <a:xfrm>
            <a:off x="708814" y="485583"/>
            <a:ext cx="3034700" cy="2276025"/>
          </a:xfrm>
          <a:prstGeom prst="rect">
            <a:avLst/>
          </a:prstGeom>
        </p:spPr>
      </p:pic>
      <p:pic>
        <p:nvPicPr>
          <p:cNvPr id="9" name="Image 8" descr="Une image contenant extérieur, ciel, arbre, bâtiment&#10;&#10;Description générée automatiquement">
            <a:extLst>
              <a:ext uri="{FF2B5EF4-FFF2-40B4-BE49-F238E27FC236}">
                <a16:creationId xmlns:a16="http://schemas.microsoft.com/office/drawing/2014/main" id="{9C397552-FB83-F04A-B0E3-49A53758818C}"/>
              </a:ext>
            </a:extLst>
          </p:cNvPr>
          <p:cNvPicPr>
            <a:picLocks noChangeAspect="1"/>
          </p:cNvPicPr>
          <p:nvPr/>
        </p:nvPicPr>
        <p:blipFill>
          <a:blip r:embed="rId4"/>
          <a:stretch>
            <a:fillRect/>
          </a:stretch>
        </p:blipFill>
        <p:spPr>
          <a:xfrm>
            <a:off x="3994760" y="2147450"/>
            <a:ext cx="3430527" cy="1924860"/>
          </a:xfrm>
          <a:prstGeom prst="rect">
            <a:avLst/>
          </a:prstGeom>
        </p:spPr>
      </p:pic>
      <p:pic>
        <p:nvPicPr>
          <p:cNvPr id="13" name="Image 12" descr="Une image contenant bâtiment, extérieur, montagne, brique&#10;&#10;Description générée automatiquement">
            <a:extLst>
              <a:ext uri="{FF2B5EF4-FFF2-40B4-BE49-F238E27FC236}">
                <a16:creationId xmlns:a16="http://schemas.microsoft.com/office/drawing/2014/main" id="{1EC14E84-D139-3147-9752-6B40DFC5013D}"/>
              </a:ext>
            </a:extLst>
          </p:cNvPr>
          <p:cNvPicPr>
            <a:picLocks noChangeAspect="1"/>
          </p:cNvPicPr>
          <p:nvPr/>
        </p:nvPicPr>
        <p:blipFill>
          <a:blip r:embed="rId5"/>
          <a:stretch>
            <a:fillRect/>
          </a:stretch>
        </p:blipFill>
        <p:spPr>
          <a:xfrm>
            <a:off x="377421" y="4208593"/>
            <a:ext cx="3422595" cy="2276026"/>
          </a:xfrm>
          <a:prstGeom prst="rect">
            <a:avLst/>
          </a:prstGeom>
        </p:spPr>
      </p:pic>
    </p:spTree>
    <p:extLst>
      <p:ext uri="{BB962C8B-B14F-4D97-AF65-F5344CB8AC3E}">
        <p14:creationId xmlns:p14="http://schemas.microsoft.com/office/powerpoint/2010/main" val="4039765182"/>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2" name="Rectangle 101">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 name="ZoneTexte 7">
            <a:extLst>
              <a:ext uri="{FF2B5EF4-FFF2-40B4-BE49-F238E27FC236}">
                <a16:creationId xmlns:a16="http://schemas.microsoft.com/office/drawing/2014/main" id="{82A9C5DE-B9F1-DD40-973D-0D0DC355103D}"/>
              </a:ext>
            </a:extLst>
          </p:cNvPr>
          <p:cNvSpPr txBox="1"/>
          <p:nvPr/>
        </p:nvSpPr>
        <p:spPr>
          <a:xfrm>
            <a:off x="7869108" y="818457"/>
            <a:ext cx="4122414" cy="297587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2400" b="1" kern="1200" dirty="0" err="1">
                <a:solidFill>
                  <a:schemeClr val="tx1"/>
                </a:solidFill>
                <a:latin typeface="+mj-lt"/>
                <a:ea typeface="+mj-ea"/>
                <a:cs typeface="+mj-cs"/>
              </a:rPr>
              <a:t>Quelques</a:t>
            </a:r>
            <a:r>
              <a:rPr lang="en-US" sz="2400" b="1" kern="1200" dirty="0">
                <a:solidFill>
                  <a:schemeClr val="tx1"/>
                </a:solidFill>
                <a:latin typeface="+mj-lt"/>
                <a:ea typeface="+mj-ea"/>
                <a:cs typeface="+mj-cs"/>
              </a:rPr>
              <a:t> </a:t>
            </a:r>
            <a:r>
              <a:rPr lang="en-US" sz="2400" b="1" kern="1200" dirty="0" err="1">
                <a:solidFill>
                  <a:schemeClr val="tx1"/>
                </a:solidFill>
                <a:latin typeface="+mj-lt"/>
                <a:ea typeface="+mj-ea"/>
                <a:cs typeface="+mj-cs"/>
              </a:rPr>
              <a:t>grandes</a:t>
            </a:r>
            <a:r>
              <a:rPr lang="en-US" sz="2400" b="1" kern="1200" dirty="0">
                <a:solidFill>
                  <a:schemeClr val="tx1"/>
                </a:solidFill>
                <a:latin typeface="+mj-lt"/>
                <a:ea typeface="+mj-ea"/>
                <a:cs typeface="+mj-cs"/>
              </a:rPr>
              <a:t> </a:t>
            </a:r>
            <a:r>
              <a:rPr lang="en-US" sz="2400" b="1" kern="1200" dirty="0" err="1">
                <a:solidFill>
                  <a:schemeClr val="tx1"/>
                </a:solidFill>
                <a:latin typeface="+mj-lt"/>
                <a:ea typeface="+mj-ea"/>
                <a:cs typeface="+mj-cs"/>
              </a:rPr>
              <a:t>règles</a:t>
            </a:r>
            <a:endParaRPr lang="en-US" sz="2400" b="1" kern="1200" dirty="0">
              <a:solidFill>
                <a:schemeClr val="tx1"/>
              </a:solidFill>
              <a:latin typeface="+mj-lt"/>
              <a:ea typeface="+mj-ea"/>
              <a:cs typeface="+mj-cs"/>
            </a:endParaRPr>
          </a:p>
          <a:p>
            <a:pPr>
              <a:lnSpc>
                <a:spcPct val="90000"/>
              </a:lnSpc>
              <a:spcBef>
                <a:spcPct val="0"/>
              </a:spcBef>
              <a:spcAft>
                <a:spcPts val="600"/>
              </a:spcAft>
            </a:pPr>
            <a:endParaRPr lang="en-US" sz="2400" kern="1200" dirty="0">
              <a:solidFill>
                <a:schemeClr val="tx1"/>
              </a:solidFill>
              <a:latin typeface="+mj-lt"/>
              <a:ea typeface="+mj-ea"/>
              <a:cs typeface="+mj-cs"/>
            </a:endParaRPr>
          </a:p>
          <a:p>
            <a:pPr algn="ctr">
              <a:lnSpc>
                <a:spcPct val="90000"/>
              </a:lnSpc>
              <a:spcAft>
                <a:spcPts val="600"/>
              </a:spcAft>
            </a:pPr>
            <a:r>
              <a:rPr lang="en-US" sz="1600" dirty="0"/>
              <a:t>Le </a:t>
            </a:r>
            <a:r>
              <a:rPr lang="en-US" sz="1600" dirty="0" err="1"/>
              <a:t>sujet</a:t>
            </a:r>
            <a:r>
              <a:rPr lang="en-US" sz="1600" dirty="0"/>
              <a:t> doit </a:t>
            </a:r>
            <a:r>
              <a:rPr lang="en-US" sz="1600" dirty="0" err="1"/>
              <a:t>occuper</a:t>
            </a:r>
            <a:r>
              <a:rPr lang="en-US" sz="1600" dirty="0"/>
              <a:t> </a:t>
            </a:r>
            <a:r>
              <a:rPr lang="en-US" sz="1600" u="sng" dirty="0" err="1"/>
              <a:t>une</a:t>
            </a:r>
            <a:r>
              <a:rPr lang="en-US" sz="1600" u="sng" dirty="0"/>
              <a:t> bonne </a:t>
            </a:r>
            <a:r>
              <a:rPr lang="en-US" sz="1600" u="sng" dirty="0" err="1"/>
              <a:t>partie</a:t>
            </a:r>
            <a:r>
              <a:rPr lang="en-US" sz="1600" u="sng" dirty="0"/>
              <a:t> </a:t>
            </a:r>
          </a:p>
          <a:p>
            <a:pPr algn="ctr">
              <a:lnSpc>
                <a:spcPct val="90000"/>
              </a:lnSpc>
              <a:spcAft>
                <a:spcPts val="600"/>
              </a:spcAft>
            </a:pPr>
            <a:r>
              <a:rPr lang="en-US" sz="1600" dirty="0"/>
              <a:t>de </a:t>
            </a:r>
            <a:r>
              <a:rPr lang="en-US" sz="1600" dirty="0" err="1"/>
              <a:t>l’image</a:t>
            </a:r>
            <a:r>
              <a:rPr lang="en-US" sz="1600" dirty="0"/>
              <a:t> et </a:t>
            </a:r>
            <a:r>
              <a:rPr lang="en-US" sz="1600" dirty="0" err="1"/>
              <a:t>être</a:t>
            </a:r>
            <a:r>
              <a:rPr lang="en-US" sz="1600" dirty="0"/>
              <a:t> </a:t>
            </a:r>
            <a:r>
              <a:rPr lang="en-US" sz="1600" dirty="0" err="1"/>
              <a:t>évident</a:t>
            </a:r>
            <a:endParaRPr lang="en-US" sz="1600" dirty="0"/>
          </a:p>
          <a:p>
            <a:pPr>
              <a:lnSpc>
                <a:spcPct val="90000"/>
              </a:lnSpc>
              <a:spcBef>
                <a:spcPct val="0"/>
              </a:spcBef>
              <a:spcAft>
                <a:spcPts val="600"/>
              </a:spcAft>
            </a:pPr>
            <a:endParaRPr lang="en-US" sz="2400" kern="1200" dirty="0">
              <a:solidFill>
                <a:schemeClr val="tx1"/>
              </a:solidFill>
              <a:latin typeface="+mj-lt"/>
              <a:ea typeface="+mj-ea"/>
              <a:cs typeface="+mj-cs"/>
            </a:endParaRPr>
          </a:p>
        </p:txBody>
      </p:sp>
      <p:cxnSp>
        <p:nvCxnSpPr>
          <p:cNvPr id="104" name="Straight Connector 103">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1786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Image 2" descr="Une image contenant eau, extérieur, montagne, sport aquatique&#10;&#10;Description générée automatiquement">
            <a:extLst>
              <a:ext uri="{FF2B5EF4-FFF2-40B4-BE49-F238E27FC236}">
                <a16:creationId xmlns:a16="http://schemas.microsoft.com/office/drawing/2014/main" id="{0179DE9D-0700-5C40-9557-959B3A66F1AD}"/>
              </a:ext>
            </a:extLst>
          </p:cNvPr>
          <p:cNvPicPr>
            <a:picLocks noChangeAspect="1"/>
          </p:cNvPicPr>
          <p:nvPr/>
        </p:nvPicPr>
        <p:blipFill>
          <a:blip r:embed="rId3"/>
          <a:stretch>
            <a:fillRect/>
          </a:stretch>
        </p:blipFill>
        <p:spPr>
          <a:xfrm>
            <a:off x="494021" y="430351"/>
            <a:ext cx="3267901" cy="2450926"/>
          </a:xfrm>
          <a:prstGeom prst="rect">
            <a:avLst/>
          </a:prstGeom>
        </p:spPr>
      </p:pic>
      <p:pic>
        <p:nvPicPr>
          <p:cNvPr id="6" name="Image 5" descr="Une image contenant intérieur, pièce, rose, violet&#10;&#10;Description générée automatiquement">
            <a:extLst>
              <a:ext uri="{FF2B5EF4-FFF2-40B4-BE49-F238E27FC236}">
                <a16:creationId xmlns:a16="http://schemas.microsoft.com/office/drawing/2014/main" id="{3949E865-0948-1B40-A3AB-1F281BF51A73}"/>
              </a:ext>
            </a:extLst>
          </p:cNvPr>
          <p:cNvPicPr>
            <a:picLocks noChangeAspect="1"/>
          </p:cNvPicPr>
          <p:nvPr/>
        </p:nvPicPr>
        <p:blipFill>
          <a:blip r:embed="rId4"/>
          <a:stretch>
            <a:fillRect/>
          </a:stretch>
        </p:blipFill>
        <p:spPr>
          <a:xfrm>
            <a:off x="2427064" y="3429000"/>
            <a:ext cx="4543098" cy="2549120"/>
          </a:xfrm>
          <a:prstGeom prst="rect">
            <a:avLst/>
          </a:prstGeom>
        </p:spPr>
      </p:pic>
    </p:spTree>
    <p:extLst>
      <p:ext uri="{BB962C8B-B14F-4D97-AF65-F5344CB8AC3E}">
        <p14:creationId xmlns:p14="http://schemas.microsoft.com/office/powerpoint/2010/main" val="1951240346"/>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2" name="Rectangle 101">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 name="ZoneTexte 7">
            <a:extLst>
              <a:ext uri="{FF2B5EF4-FFF2-40B4-BE49-F238E27FC236}">
                <a16:creationId xmlns:a16="http://schemas.microsoft.com/office/drawing/2014/main" id="{82A9C5DE-B9F1-DD40-973D-0D0DC355103D}"/>
              </a:ext>
            </a:extLst>
          </p:cNvPr>
          <p:cNvSpPr txBox="1"/>
          <p:nvPr/>
        </p:nvSpPr>
        <p:spPr>
          <a:xfrm>
            <a:off x="7843724" y="2009018"/>
            <a:ext cx="4122414" cy="297587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2400" b="1" kern="1200" dirty="0" err="1">
                <a:solidFill>
                  <a:schemeClr val="tx1"/>
                </a:solidFill>
                <a:latin typeface="+mj-lt"/>
                <a:ea typeface="+mj-ea"/>
                <a:cs typeface="+mj-cs"/>
              </a:rPr>
              <a:t>Quelques</a:t>
            </a:r>
            <a:r>
              <a:rPr lang="en-US" sz="2400" b="1" kern="1200" dirty="0">
                <a:solidFill>
                  <a:schemeClr val="tx1"/>
                </a:solidFill>
                <a:latin typeface="+mj-lt"/>
                <a:ea typeface="+mj-ea"/>
                <a:cs typeface="+mj-cs"/>
              </a:rPr>
              <a:t> </a:t>
            </a:r>
            <a:r>
              <a:rPr lang="en-US" sz="2400" b="1" kern="1200" dirty="0" err="1">
                <a:solidFill>
                  <a:schemeClr val="tx1"/>
                </a:solidFill>
                <a:latin typeface="+mj-lt"/>
                <a:ea typeface="+mj-ea"/>
                <a:cs typeface="+mj-cs"/>
              </a:rPr>
              <a:t>grandes</a:t>
            </a:r>
            <a:r>
              <a:rPr lang="en-US" sz="2400" b="1" kern="1200" dirty="0">
                <a:solidFill>
                  <a:schemeClr val="tx1"/>
                </a:solidFill>
                <a:latin typeface="+mj-lt"/>
                <a:ea typeface="+mj-ea"/>
                <a:cs typeface="+mj-cs"/>
              </a:rPr>
              <a:t> </a:t>
            </a:r>
            <a:r>
              <a:rPr lang="en-US" sz="2400" b="1" kern="1200" dirty="0" err="1">
                <a:solidFill>
                  <a:schemeClr val="tx1"/>
                </a:solidFill>
                <a:latin typeface="+mj-lt"/>
                <a:ea typeface="+mj-ea"/>
                <a:cs typeface="+mj-cs"/>
              </a:rPr>
              <a:t>règles</a:t>
            </a:r>
            <a:endParaRPr lang="en-US" sz="2400" b="1" kern="1200" dirty="0">
              <a:solidFill>
                <a:schemeClr val="tx1"/>
              </a:solidFill>
              <a:latin typeface="+mj-lt"/>
              <a:ea typeface="+mj-ea"/>
              <a:cs typeface="+mj-cs"/>
            </a:endParaRPr>
          </a:p>
          <a:p>
            <a:pPr>
              <a:lnSpc>
                <a:spcPct val="90000"/>
              </a:lnSpc>
              <a:spcBef>
                <a:spcPct val="0"/>
              </a:spcBef>
              <a:spcAft>
                <a:spcPts val="600"/>
              </a:spcAft>
            </a:pPr>
            <a:endParaRPr lang="en-US" sz="2400" kern="1200" dirty="0">
              <a:solidFill>
                <a:schemeClr val="tx1"/>
              </a:solidFill>
              <a:latin typeface="+mj-lt"/>
              <a:ea typeface="+mj-ea"/>
              <a:cs typeface="+mj-cs"/>
            </a:endParaRPr>
          </a:p>
          <a:p>
            <a:pPr algn="ctr">
              <a:lnSpc>
                <a:spcPct val="90000"/>
              </a:lnSpc>
              <a:spcAft>
                <a:spcPts val="600"/>
              </a:spcAft>
            </a:pPr>
            <a:r>
              <a:rPr lang="en-US" dirty="0" err="1"/>
              <a:t>L’horizon</a:t>
            </a:r>
            <a:r>
              <a:rPr lang="en-US" dirty="0"/>
              <a:t> doit </a:t>
            </a:r>
            <a:r>
              <a:rPr lang="en-US" dirty="0" err="1"/>
              <a:t>être</a:t>
            </a:r>
            <a:r>
              <a:rPr lang="en-US" dirty="0"/>
              <a:t> horizontal et les </a:t>
            </a:r>
            <a:r>
              <a:rPr lang="en-US" dirty="0" err="1"/>
              <a:t>verticales</a:t>
            </a:r>
            <a:r>
              <a:rPr lang="en-US" dirty="0"/>
              <a:t> … </a:t>
            </a:r>
            <a:r>
              <a:rPr lang="en-US" dirty="0" err="1"/>
              <a:t>verticales</a:t>
            </a:r>
            <a:r>
              <a:rPr lang="en-US" dirty="0"/>
              <a:t> </a:t>
            </a:r>
          </a:p>
          <a:p>
            <a:pPr algn="ctr">
              <a:lnSpc>
                <a:spcPct val="90000"/>
              </a:lnSpc>
              <a:spcAft>
                <a:spcPts val="600"/>
              </a:spcAft>
            </a:pPr>
            <a:endParaRPr lang="en-US" dirty="0"/>
          </a:p>
          <a:p>
            <a:pPr algn="ctr">
              <a:lnSpc>
                <a:spcPct val="90000"/>
              </a:lnSpc>
              <a:spcAft>
                <a:spcPts val="600"/>
              </a:spcAft>
            </a:pPr>
            <a:r>
              <a:rPr lang="en-US" sz="1600" dirty="0"/>
              <a:t>(le plus possible)</a:t>
            </a:r>
          </a:p>
          <a:p>
            <a:pPr>
              <a:lnSpc>
                <a:spcPct val="90000"/>
              </a:lnSpc>
              <a:spcBef>
                <a:spcPct val="0"/>
              </a:spcBef>
              <a:spcAft>
                <a:spcPts val="600"/>
              </a:spcAft>
            </a:pPr>
            <a:endParaRPr lang="en-US" sz="2400" kern="1200" dirty="0">
              <a:solidFill>
                <a:schemeClr val="tx1"/>
              </a:solidFill>
              <a:latin typeface="+mj-lt"/>
              <a:ea typeface="+mj-ea"/>
              <a:cs typeface="+mj-cs"/>
            </a:endParaRPr>
          </a:p>
        </p:txBody>
      </p:sp>
      <p:cxnSp>
        <p:nvCxnSpPr>
          <p:cNvPr id="104" name="Straight Connector 103">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1786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Image 3" descr="Une image contenant armoire, intérieur, mur, cuisine&#10;&#10;Description générée automatiquement">
            <a:extLst>
              <a:ext uri="{FF2B5EF4-FFF2-40B4-BE49-F238E27FC236}">
                <a16:creationId xmlns:a16="http://schemas.microsoft.com/office/drawing/2014/main" id="{72E6D945-397B-3249-8E22-857BAC1C1FD0}"/>
              </a:ext>
            </a:extLst>
          </p:cNvPr>
          <p:cNvPicPr>
            <a:picLocks noChangeAspect="1"/>
          </p:cNvPicPr>
          <p:nvPr/>
        </p:nvPicPr>
        <p:blipFill>
          <a:blip r:embed="rId3"/>
          <a:stretch>
            <a:fillRect/>
          </a:stretch>
        </p:blipFill>
        <p:spPr>
          <a:xfrm>
            <a:off x="454600" y="401372"/>
            <a:ext cx="3793082" cy="2274323"/>
          </a:xfrm>
          <a:prstGeom prst="rect">
            <a:avLst/>
          </a:prstGeom>
        </p:spPr>
      </p:pic>
      <p:pic>
        <p:nvPicPr>
          <p:cNvPr id="7" name="Image 6" descr="Une image contenant bâtiment, extérieur, pierre, voûte&#10;&#10;Description générée automatiquement">
            <a:extLst>
              <a:ext uri="{FF2B5EF4-FFF2-40B4-BE49-F238E27FC236}">
                <a16:creationId xmlns:a16="http://schemas.microsoft.com/office/drawing/2014/main" id="{B7DEF2EB-38F3-3A47-8847-44DEF994CE56}"/>
              </a:ext>
            </a:extLst>
          </p:cNvPr>
          <p:cNvPicPr>
            <a:picLocks noChangeAspect="1"/>
          </p:cNvPicPr>
          <p:nvPr/>
        </p:nvPicPr>
        <p:blipFill>
          <a:blip r:embed="rId4"/>
          <a:stretch>
            <a:fillRect/>
          </a:stretch>
        </p:blipFill>
        <p:spPr>
          <a:xfrm>
            <a:off x="2583640" y="3400036"/>
            <a:ext cx="4320383" cy="2430215"/>
          </a:xfrm>
          <a:prstGeom prst="rect">
            <a:avLst/>
          </a:prstGeom>
        </p:spPr>
      </p:pic>
    </p:spTree>
    <p:extLst>
      <p:ext uri="{BB962C8B-B14F-4D97-AF65-F5344CB8AC3E}">
        <p14:creationId xmlns:p14="http://schemas.microsoft.com/office/powerpoint/2010/main" val="2995994302"/>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2" name="Rectangle 101">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 name="ZoneTexte 7">
            <a:extLst>
              <a:ext uri="{FF2B5EF4-FFF2-40B4-BE49-F238E27FC236}">
                <a16:creationId xmlns:a16="http://schemas.microsoft.com/office/drawing/2014/main" id="{82A9C5DE-B9F1-DD40-973D-0D0DC355103D}"/>
              </a:ext>
            </a:extLst>
          </p:cNvPr>
          <p:cNvSpPr txBox="1"/>
          <p:nvPr/>
        </p:nvSpPr>
        <p:spPr>
          <a:xfrm>
            <a:off x="7843724" y="2009018"/>
            <a:ext cx="4122414" cy="297587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2400" b="1" kern="1200" dirty="0" err="1">
                <a:solidFill>
                  <a:schemeClr val="tx1"/>
                </a:solidFill>
                <a:latin typeface="+mj-lt"/>
                <a:ea typeface="+mj-ea"/>
                <a:cs typeface="+mj-cs"/>
              </a:rPr>
              <a:t>Quelques</a:t>
            </a:r>
            <a:r>
              <a:rPr lang="en-US" sz="2400" b="1" kern="1200" dirty="0">
                <a:solidFill>
                  <a:schemeClr val="tx1"/>
                </a:solidFill>
                <a:latin typeface="+mj-lt"/>
                <a:ea typeface="+mj-ea"/>
                <a:cs typeface="+mj-cs"/>
              </a:rPr>
              <a:t> </a:t>
            </a:r>
            <a:r>
              <a:rPr lang="en-US" sz="2400" b="1" kern="1200" dirty="0" err="1">
                <a:solidFill>
                  <a:schemeClr val="tx1"/>
                </a:solidFill>
                <a:latin typeface="+mj-lt"/>
                <a:ea typeface="+mj-ea"/>
                <a:cs typeface="+mj-cs"/>
              </a:rPr>
              <a:t>grandes</a:t>
            </a:r>
            <a:r>
              <a:rPr lang="en-US" sz="2400" b="1" kern="1200" dirty="0">
                <a:solidFill>
                  <a:schemeClr val="tx1"/>
                </a:solidFill>
                <a:latin typeface="+mj-lt"/>
                <a:ea typeface="+mj-ea"/>
                <a:cs typeface="+mj-cs"/>
              </a:rPr>
              <a:t> </a:t>
            </a:r>
            <a:r>
              <a:rPr lang="en-US" sz="2400" b="1" kern="1200" dirty="0" err="1">
                <a:solidFill>
                  <a:schemeClr val="tx1"/>
                </a:solidFill>
                <a:latin typeface="+mj-lt"/>
                <a:ea typeface="+mj-ea"/>
                <a:cs typeface="+mj-cs"/>
              </a:rPr>
              <a:t>règles</a:t>
            </a:r>
            <a:endParaRPr lang="en-US" sz="2400" b="1" kern="1200" dirty="0">
              <a:solidFill>
                <a:schemeClr val="tx1"/>
              </a:solidFill>
              <a:latin typeface="+mj-lt"/>
              <a:ea typeface="+mj-ea"/>
              <a:cs typeface="+mj-cs"/>
            </a:endParaRPr>
          </a:p>
          <a:p>
            <a:pPr>
              <a:lnSpc>
                <a:spcPct val="90000"/>
              </a:lnSpc>
              <a:spcBef>
                <a:spcPct val="0"/>
              </a:spcBef>
              <a:spcAft>
                <a:spcPts val="600"/>
              </a:spcAft>
            </a:pPr>
            <a:endParaRPr lang="en-US" sz="2400" kern="1200" dirty="0">
              <a:solidFill>
                <a:schemeClr val="tx1"/>
              </a:solidFill>
              <a:latin typeface="+mj-lt"/>
              <a:ea typeface="+mj-ea"/>
              <a:cs typeface="+mj-cs"/>
            </a:endParaRPr>
          </a:p>
          <a:p>
            <a:pPr algn="ctr">
              <a:lnSpc>
                <a:spcPct val="90000"/>
              </a:lnSpc>
              <a:spcAft>
                <a:spcPts val="600"/>
              </a:spcAft>
            </a:pPr>
            <a:r>
              <a:rPr lang="en-US" dirty="0" err="1"/>
              <a:t>L’image</a:t>
            </a:r>
            <a:r>
              <a:rPr lang="en-US" dirty="0"/>
              <a:t> doit donner </a:t>
            </a:r>
            <a:r>
              <a:rPr lang="en-US" dirty="0" err="1"/>
              <a:t>envie</a:t>
            </a:r>
            <a:r>
              <a:rPr lang="en-US" dirty="0"/>
              <a:t> au </a:t>
            </a:r>
            <a:r>
              <a:rPr lang="en-US" dirty="0" err="1"/>
              <a:t>lecteur</a:t>
            </a:r>
            <a:endParaRPr lang="en-US" dirty="0"/>
          </a:p>
          <a:p>
            <a:pPr algn="ctr">
              <a:lnSpc>
                <a:spcPct val="90000"/>
              </a:lnSpc>
              <a:spcAft>
                <a:spcPts val="600"/>
              </a:spcAft>
            </a:pPr>
            <a:endParaRPr lang="en-US" dirty="0"/>
          </a:p>
          <a:p>
            <a:pPr algn="ctr">
              <a:lnSpc>
                <a:spcPct val="90000"/>
              </a:lnSpc>
              <a:spcAft>
                <a:spcPts val="600"/>
              </a:spcAft>
            </a:pPr>
            <a:r>
              <a:rPr lang="en-US" sz="1200" dirty="0"/>
              <a:t>(</a:t>
            </a:r>
            <a:r>
              <a:rPr lang="en-US" sz="1200" dirty="0" err="1"/>
              <a:t>même</a:t>
            </a:r>
            <a:r>
              <a:rPr lang="en-US" sz="1200" dirty="0"/>
              <a:t> </a:t>
            </a:r>
            <a:r>
              <a:rPr lang="en-US" sz="1200" dirty="0" err="1"/>
              <a:t>si</a:t>
            </a:r>
            <a:r>
              <a:rPr lang="en-US" sz="1200" dirty="0"/>
              <a:t> on </a:t>
            </a:r>
            <a:r>
              <a:rPr lang="en-US" sz="1200" dirty="0" err="1"/>
              <a:t>est</a:t>
            </a:r>
            <a:r>
              <a:rPr lang="en-US" sz="1200" dirty="0"/>
              <a:t> </a:t>
            </a:r>
            <a:r>
              <a:rPr lang="en-US" sz="1200" dirty="0" err="1"/>
              <a:t>fier</a:t>
            </a:r>
            <a:r>
              <a:rPr lang="en-US" sz="1200" dirty="0"/>
              <a:t> </a:t>
            </a:r>
            <a:r>
              <a:rPr lang="en-US" sz="1200" dirty="0" err="1"/>
              <a:t>d’une</a:t>
            </a:r>
            <a:r>
              <a:rPr lang="en-US" sz="1200" dirty="0"/>
              <a:t> image, </a:t>
            </a:r>
            <a:r>
              <a:rPr lang="en-US" sz="1200" dirty="0" err="1"/>
              <a:t>si</a:t>
            </a:r>
            <a:r>
              <a:rPr lang="en-US" sz="1200" dirty="0"/>
              <a:t> </a:t>
            </a:r>
            <a:r>
              <a:rPr lang="en-US" sz="1200" dirty="0" err="1"/>
              <a:t>elle</a:t>
            </a:r>
            <a:r>
              <a:rPr lang="en-US" sz="1200" dirty="0"/>
              <a:t> </a:t>
            </a:r>
            <a:r>
              <a:rPr lang="en-US" sz="1200" dirty="0" err="1"/>
              <a:t>n’inspire</a:t>
            </a:r>
            <a:r>
              <a:rPr lang="en-US" sz="1200" dirty="0"/>
              <a:t> pas </a:t>
            </a:r>
            <a:r>
              <a:rPr lang="en-US" sz="1200" dirty="0" err="1"/>
              <a:t>l’envie</a:t>
            </a:r>
            <a:r>
              <a:rPr lang="en-US" sz="1200" dirty="0"/>
              <a:t>, </a:t>
            </a:r>
            <a:r>
              <a:rPr lang="en-US" sz="1200" dirty="0" err="1"/>
              <a:t>sa</a:t>
            </a:r>
            <a:r>
              <a:rPr lang="en-US" sz="1200" dirty="0"/>
              <a:t> destination </a:t>
            </a:r>
            <a:r>
              <a:rPr lang="en-US" sz="1200" dirty="0" err="1"/>
              <a:t>est</a:t>
            </a:r>
            <a:r>
              <a:rPr lang="en-US" sz="1200" dirty="0"/>
              <a:t> la corbeille)</a:t>
            </a:r>
          </a:p>
          <a:p>
            <a:pPr>
              <a:lnSpc>
                <a:spcPct val="90000"/>
              </a:lnSpc>
              <a:spcBef>
                <a:spcPct val="0"/>
              </a:spcBef>
              <a:spcAft>
                <a:spcPts val="600"/>
              </a:spcAft>
            </a:pPr>
            <a:endParaRPr lang="en-US" sz="2400" kern="1200" dirty="0">
              <a:solidFill>
                <a:schemeClr val="tx1"/>
              </a:solidFill>
              <a:latin typeface="+mj-lt"/>
              <a:ea typeface="+mj-ea"/>
              <a:cs typeface="+mj-cs"/>
            </a:endParaRPr>
          </a:p>
        </p:txBody>
      </p:sp>
      <p:cxnSp>
        <p:nvCxnSpPr>
          <p:cNvPr id="104" name="Straight Connector 103">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1786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Image 2" descr="Une image contenant assiette, table, alimentation, blanc&#10;&#10;Description générée automatiquement">
            <a:extLst>
              <a:ext uri="{FF2B5EF4-FFF2-40B4-BE49-F238E27FC236}">
                <a16:creationId xmlns:a16="http://schemas.microsoft.com/office/drawing/2014/main" id="{1B80928A-68D8-1A44-AD61-2709D0BF69D4}"/>
              </a:ext>
            </a:extLst>
          </p:cNvPr>
          <p:cNvPicPr>
            <a:picLocks noChangeAspect="1"/>
          </p:cNvPicPr>
          <p:nvPr/>
        </p:nvPicPr>
        <p:blipFill>
          <a:blip r:embed="rId3"/>
          <a:stretch>
            <a:fillRect/>
          </a:stretch>
        </p:blipFill>
        <p:spPr>
          <a:xfrm>
            <a:off x="269379" y="437289"/>
            <a:ext cx="1944145" cy="1808822"/>
          </a:xfrm>
          <a:prstGeom prst="rect">
            <a:avLst/>
          </a:prstGeom>
        </p:spPr>
      </p:pic>
      <p:pic>
        <p:nvPicPr>
          <p:cNvPr id="6" name="Image 5" descr="Une image contenant alimentation, intérieur, repas, viande&#10;&#10;Description générée automatiquement">
            <a:extLst>
              <a:ext uri="{FF2B5EF4-FFF2-40B4-BE49-F238E27FC236}">
                <a16:creationId xmlns:a16="http://schemas.microsoft.com/office/drawing/2014/main" id="{141AF599-8AFA-7140-A90D-51BAC1D4DBFE}"/>
              </a:ext>
            </a:extLst>
          </p:cNvPr>
          <p:cNvPicPr>
            <a:picLocks noChangeAspect="1"/>
          </p:cNvPicPr>
          <p:nvPr/>
        </p:nvPicPr>
        <p:blipFill>
          <a:blip r:embed="rId4"/>
          <a:stretch>
            <a:fillRect/>
          </a:stretch>
        </p:blipFill>
        <p:spPr>
          <a:xfrm>
            <a:off x="2439386" y="1169913"/>
            <a:ext cx="1922549" cy="1922549"/>
          </a:xfrm>
          <a:prstGeom prst="rect">
            <a:avLst/>
          </a:prstGeom>
        </p:spPr>
      </p:pic>
      <p:pic>
        <p:nvPicPr>
          <p:cNvPr id="10" name="Image 9" descr="Une image contenant alimentation, assiette, blanc, légume&#10;&#10;Description générée automatiquement">
            <a:extLst>
              <a:ext uri="{FF2B5EF4-FFF2-40B4-BE49-F238E27FC236}">
                <a16:creationId xmlns:a16="http://schemas.microsoft.com/office/drawing/2014/main" id="{643F455D-258B-4441-996B-FDE7188D106A}"/>
              </a:ext>
            </a:extLst>
          </p:cNvPr>
          <p:cNvPicPr>
            <a:picLocks noChangeAspect="1"/>
          </p:cNvPicPr>
          <p:nvPr/>
        </p:nvPicPr>
        <p:blipFill>
          <a:blip r:embed="rId5"/>
          <a:stretch>
            <a:fillRect/>
          </a:stretch>
        </p:blipFill>
        <p:spPr>
          <a:xfrm>
            <a:off x="776617" y="3938813"/>
            <a:ext cx="2206433" cy="2206433"/>
          </a:xfrm>
          <a:prstGeom prst="rect">
            <a:avLst/>
          </a:prstGeom>
        </p:spPr>
      </p:pic>
      <p:pic>
        <p:nvPicPr>
          <p:cNvPr id="14" name="Image 13" descr="Une image contenant extérieur, maison, bâtiment&#10;&#10;Description générée automatiquement">
            <a:extLst>
              <a:ext uri="{FF2B5EF4-FFF2-40B4-BE49-F238E27FC236}">
                <a16:creationId xmlns:a16="http://schemas.microsoft.com/office/drawing/2014/main" id="{1975EB0D-A47A-4149-AE71-96EF30E09D21}"/>
              </a:ext>
            </a:extLst>
          </p:cNvPr>
          <p:cNvPicPr>
            <a:picLocks noChangeAspect="1"/>
          </p:cNvPicPr>
          <p:nvPr/>
        </p:nvPicPr>
        <p:blipFill>
          <a:blip r:embed="rId6"/>
          <a:stretch>
            <a:fillRect/>
          </a:stretch>
        </p:blipFill>
        <p:spPr>
          <a:xfrm>
            <a:off x="4574140" y="437289"/>
            <a:ext cx="2848549" cy="1894285"/>
          </a:xfrm>
          <a:prstGeom prst="rect">
            <a:avLst/>
          </a:prstGeom>
        </p:spPr>
      </p:pic>
      <p:pic>
        <p:nvPicPr>
          <p:cNvPr id="16" name="Image 15" descr="Une image contenant ciel, bâtiment, extérieur, porche&#10;&#10;Description générée automatiquement">
            <a:extLst>
              <a:ext uri="{FF2B5EF4-FFF2-40B4-BE49-F238E27FC236}">
                <a16:creationId xmlns:a16="http://schemas.microsoft.com/office/drawing/2014/main" id="{2A34435D-CC85-154D-88B0-C745F4617603}"/>
              </a:ext>
            </a:extLst>
          </p:cNvPr>
          <p:cNvPicPr>
            <a:picLocks noChangeAspect="1"/>
          </p:cNvPicPr>
          <p:nvPr/>
        </p:nvPicPr>
        <p:blipFill>
          <a:blip r:embed="rId7"/>
          <a:stretch>
            <a:fillRect/>
          </a:stretch>
        </p:blipFill>
        <p:spPr>
          <a:xfrm>
            <a:off x="3820228" y="4064107"/>
            <a:ext cx="3130249" cy="2347687"/>
          </a:xfrm>
          <a:prstGeom prst="rect">
            <a:avLst/>
          </a:prstGeom>
        </p:spPr>
      </p:pic>
    </p:spTree>
    <p:extLst>
      <p:ext uri="{BB962C8B-B14F-4D97-AF65-F5344CB8AC3E}">
        <p14:creationId xmlns:p14="http://schemas.microsoft.com/office/powerpoint/2010/main" val="1676519214"/>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2" name="Rectangle 101">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 name="ZoneTexte 7">
            <a:extLst>
              <a:ext uri="{FF2B5EF4-FFF2-40B4-BE49-F238E27FC236}">
                <a16:creationId xmlns:a16="http://schemas.microsoft.com/office/drawing/2014/main" id="{82A9C5DE-B9F1-DD40-973D-0D0DC355103D}"/>
              </a:ext>
            </a:extLst>
          </p:cNvPr>
          <p:cNvSpPr txBox="1"/>
          <p:nvPr/>
        </p:nvSpPr>
        <p:spPr>
          <a:xfrm>
            <a:off x="7843724" y="2009018"/>
            <a:ext cx="4122414" cy="2975876"/>
          </a:xfrm>
          <a:prstGeom prst="rect">
            <a:avLst/>
          </a:prstGeom>
        </p:spPr>
        <p:txBody>
          <a:bodyPr vert="horz" lIns="91440" tIns="45720" rIns="91440" bIns="45720" rtlCol="0" anchor="b">
            <a:normAutofit lnSpcReduction="10000"/>
          </a:bodyPr>
          <a:lstStyle/>
          <a:p>
            <a:pPr algn="ctr">
              <a:lnSpc>
                <a:spcPct val="90000"/>
              </a:lnSpc>
              <a:spcBef>
                <a:spcPct val="0"/>
              </a:spcBef>
              <a:spcAft>
                <a:spcPts val="600"/>
              </a:spcAft>
            </a:pPr>
            <a:r>
              <a:rPr lang="en-US" sz="2400" b="1" kern="1200" dirty="0" err="1">
                <a:solidFill>
                  <a:schemeClr val="tx1"/>
                </a:solidFill>
                <a:latin typeface="+mj-lt"/>
                <a:ea typeface="+mj-ea"/>
                <a:cs typeface="+mj-cs"/>
              </a:rPr>
              <a:t>Quelques</a:t>
            </a:r>
            <a:r>
              <a:rPr lang="en-US" sz="2400" b="1" kern="1200" dirty="0">
                <a:solidFill>
                  <a:schemeClr val="tx1"/>
                </a:solidFill>
                <a:latin typeface="+mj-lt"/>
                <a:ea typeface="+mj-ea"/>
                <a:cs typeface="+mj-cs"/>
              </a:rPr>
              <a:t> </a:t>
            </a:r>
            <a:r>
              <a:rPr lang="en-US" sz="2400" b="1" kern="1200" dirty="0" err="1">
                <a:solidFill>
                  <a:schemeClr val="tx1"/>
                </a:solidFill>
                <a:latin typeface="+mj-lt"/>
                <a:ea typeface="+mj-ea"/>
                <a:cs typeface="+mj-cs"/>
              </a:rPr>
              <a:t>grandes</a:t>
            </a:r>
            <a:r>
              <a:rPr lang="en-US" sz="2400" b="1" kern="1200" dirty="0">
                <a:solidFill>
                  <a:schemeClr val="tx1"/>
                </a:solidFill>
                <a:latin typeface="+mj-lt"/>
                <a:ea typeface="+mj-ea"/>
                <a:cs typeface="+mj-cs"/>
              </a:rPr>
              <a:t> </a:t>
            </a:r>
            <a:r>
              <a:rPr lang="en-US" sz="2400" b="1" kern="1200" dirty="0" err="1">
                <a:solidFill>
                  <a:schemeClr val="tx1"/>
                </a:solidFill>
                <a:latin typeface="+mj-lt"/>
                <a:ea typeface="+mj-ea"/>
                <a:cs typeface="+mj-cs"/>
              </a:rPr>
              <a:t>règles</a:t>
            </a:r>
            <a:endParaRPr lang="en-US" sz="2400" b="1" kern="1200" dirty="0">
              <a:solidFill>
                <a:schemeClr val="tx1"/>
              </a:solidFill>
              <a:latin typeface="+mj-lt"/>
              <a:ea typeface="+mj-ea"/>
              <a:cs typeface="+mj-cs"/>
            </a:endParaRPr>
          </a:p>
          <a:p>
            <a:pPr>
              <a:lnSpc>
                <a:spcPct val="90000"/>
              </a:lnSpc>
              <a:spcBef>
                <a:spcPct val="0"/>
              </a:spcBef>
              <a:spcAft>
                <a:spcPts val="600"/>
              </a:spcAft>
            </a:pPr>
            <a:endParaRPr lang="en-US" sz="2400" kern="1200" dirty="0">
              <a:solidFill>
                <a:schemeClr val="tx1"/>
              </a:solidFill>
              <a:latin typeface="+mj-lt"/>
              <a:ea typeface="+mj-ea"/>
              <a:cs typeface="+mj-cs"/>
            </a:endParaRPr>
          </a:p>
          <a:p>
            <a:pPr algn="ctr">
              <a:lnSpc>
                <a:spcPct val="90000"/>
              </a:lnSpc>
              <a:spcAft>
                <a:spcPts val="600"/>
              </a:spcAft>
            </a:pPr>
            <a:r>
              <a:rPr lang="en-US" dirty="0" err="1"/>
              <a:t>L’image</a:t>
            </a:r>
            <a:r>
              <a:rPr lang="en-US" dirty="0"/>
              <a:t> doit </a:t>
            </a:r>
            <a:r>
              <a:rPr lang="en-US" dirty="0" err="1"/>
              <a:t>permettre</a:t>
            </a:r>
            <a:r>
              <a:rPr lang="en-US" dirty="0"/>
              <a:t> </a:t>
            </a:r>
            <a:r>
              <a:rPr lang="en-US" dirty="0" err="1"/>
              <a:t>une</a:t>
            </a:r>
            <a:r>
              <a:rPr lang="en-US" dirty="0"/>
              <a:t> identification de la part du </a:t>
            </a:r>
            <a:r>
              <a:rPr lang="en-US" dirty="0" err="1"/>
              <a:t>lecteur</a:t>
            </a:r>
            <a:endParaRPr lang="en-US" dirty="0"/>
          </a:p>
          <a:p>
            <a:pPr algn="ctr">
              <a:lnSpc>
                <a:spcPct val="90000"/>
              </a:lnSpc>
              <a:spcAft>
                <a:spcPts val="600"/>
              </a:spcAft>
            </a:pPr>
            <a:endParaRPr lang="en-US" dirty="0"/>
          </a:p>
          <a:p>
            <a:pPr algn="ctr">
              <a:lnSpc>
                <a:spcPct val="90000"/>
              </a:lnSpc>
              <a:spcAft>
                <a:spcPts val="600"/>
              </a:spcAft>
            </a:pPr>
            <a:r>
              <a:rPr lang="en-US" sz="1200" dirty="0"/>
              <a:t>-&gt; </a:t>
            </a:r>
            <a:r>
              <a:rPr lang="en-US" sz="1200" dirty="0" err="1"/>
              <a:t>humains</a:t>
            </a:r>
            <a:r>
              <a:rPr lang="en-US" sz="1200" dirty="0"/>
              <a:t> dans le cadre </a:t>
            </a:r>
            <a:r>
              <a:rPr lang="en-US" sz="1200" dirty="0" err="1"/>
              <a:t>d’une</a:t>
            </a:r>
            <a:r>
              <a:rPr lang="en-US" sz="1200" dirty="0"/>
              <a:t> </a:t>
            </a:r>
            <a:r>
              <a:rPr lang="en-US" sz="1200" dirty="0" err="1"/>
              <a:t>activité</a:t>
            </a:r>
            <a:r>
              <a:rPr lang="en-US" sz="1200" dirty="0"/>
              <a:t>, </a:t>
            </a:r>
          </a:p>
          <a:p>
            <a:pPr algn="ctr">
              <a:lnSpc>
                <a:spcPct val="90000"/>
              </a:lnSpc>
              <a:spcAft>
                <a:spcPts val="600"/>
              </a:spcAft>
            </a:pPr>
            <a:endParaRPr lang="en-US" sz="1200" dirty="0"/>
          </a:p>
          <a:p>
            <a:pPr algn="ctr">
              <a:lnSpc>
                <a:spcPct val="90000"/>
              </a:lnSpc>
              <a:spcAft>
                <a:spcPts val="600"/>
              </a:spcAft>
            </a:pPr>
            <a:r>
              <a:rPr lang="en-US" sz="1200" dirty="0"/>
              <a:t>-&gt; </a:t>
            </a:r>
            <a:r>
              <a:rPr lang="en-US" sz="1200" dirty="0" err="1"/>
              <a:t>activité</a:t>
            </a:r>
            <a:r>
              <a:rPr lang="en-US" sz="1200" dirty="0"/>
              <a:t> </a:t>
            </a:r>
            <a:r>
              <a:rPr lang="en-US" sz="1200" dirty="0" err="1"/>
              <a:t>humaine</a:t>
            </a:r>
            <a:r>
              <a:rPr lang="en-US" sz="1200" dirty="0"/>
              <a:t> dans le cadre d’un </a:t>
            </a:r>
            <a:r>
              <a:rPr lang="en-US" sz="1200" dirty="0" err="1"/>
              <a:t>hébergement</a:t>
            </a:r>
            <a:endParaRPr lang="en-US" sz="1200" dirty="0"/>
          </a:p>
          <a:p>
            <a:pPr algn="ctr">
              <a:lnSpc>
                <a:spcPct val="90000"/>
              </a:lnSpc>
              <a:spcAft>
                <a:spcPts val="600"/>
              </a:spcAft>
            </a:pPr>
            <a:endParaRPr lang="en-US" sz="1200" dirty="0"/>
          </a:p>
          <a:p>
            <a:pPr algn="ctr">
              <a:lnSpc>
                <a:spcPct val="90000"/>
              </a:lnSpc>
              <a:spcAft>
                <a:spcPts val="600"/>
              </a:spcAft>
            </a:pPr>
            <a:r>
              <a:rPr lang="en-US" sz="1200" dirty="0"/>
              <a:t>-&gt; importance du point de </a:t>
            </a:r>
            <a:r>
              <a:rPr lang="en-US" sz="1200" dirty="0" err="1"/>
              <a:t>vue</a:t>
            </a:r>
            <a:r>
              <a:rPr lang="en-US" sz="1200" dirty="0"/>
              <a:t> (</a:t>
            </a:r>
            <a:r>
              <a:rPr lang="en-US" sz="1200" dirty="0" err="1"/>
              <a:t>l’endroit</a:t>
            </a:r>
            <a:r>
              <a:rPr lang="en-US" sz="1200" dirty="0"/>
              <a:t> </a:t>
            </a:r>
            <a:r>
              <a:rPr lang="en-US" sz="1200" dirty="0" err="1"/>
              <a:t>d’où</a:t>
            </a:r>
            <a:r>
              <a:rPr lang="en-US" sz="1200" dirty="0"/>
              <a:t> </a:t>
            </a:r>
            <a:r>
              <a:rPr lang="en-US" sz="1200" dirty="0" err="1"/>
              <a:t>est</a:t>
            </a:r>
            <a:r>
              <a:rPr lang="en-US" sz="1200" dirty="0"/>
              <a:t> pris la photo)</a:t>
            </a:r>
          </a:p>
          <a:p>
            <a:pPr marL="342900" indent="-342900">
              <a:lnSpc>
                <a:spcPct val="90000"/>
              </a:lnSpc>
              <a:spcBef>
                <a:spcPct val="0"/>
              </a:spcBef>
              <a:spcAft>
                <a:spcPts val="600"/>
              </a:spcAft>
              <a:buFont typeface="Arial" panose="020B0604020202020204" pitchFamily="34" charset="0"/>
              <a:buChar char="•"/>
            </a:pPr>
            <a:endParaRPr lang="en-US" sz="2400" kern="1200" dirty="0">
              <a:solidFill>
                <a:schemeClr val="tx1"/>
              </a:solidFill>
              <a:latin typeface="+mj-lt"/>
              <a:ea typeface="+mj-ea"/>
              <a:cs typeface="+mj-cs"/>
            </a:endParaRPr>
          </a:p>
        </p:txBody>
      </p:sp>
      <p:cxnSp>
        <p:nvCxnSpPr>
          <p:cNvPr id="104" name="Straight Connector 103">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1786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Image 3" descr="Une image contenant extérieur, ciel, terrain, nature&#10;&#10;Description générée automatiquement">
            <a:extLst>
              <a:ext uri="{FF2B5EF4-FFF2-40B4-BE49-F238E27FC236}">
                <a16:creationId xmlns:a16="http://schemas.microsoft.com/office/drawing/2014/main" id="{E045E19F-19E0-A64F-BD40-2B5E8A819CCA}"/>
              </a:ext>
            </a:extLst>
          </p:cNvPr>
          <p:cNvPicPr>
            <a:picLocks noChangeAspect="1"/>
          </p:cNvPicPr>
          <p:nvPr/>
        </p:nvPicPr>
        <p:blipFill>
          <a:blip r:embed="rId3"/>
          <a:stretch>
            <a:fillRect/>
          </a:stretch>
        </p:blipFill>
        <p:spPr>
          <a:xfrm>
            <a:off x="517162" y="2785074"/>
            <a:ext cx="3155556" cy="2019556"/>
          </a:xfrm>
          <a:prstGeom prst="rect">
            <a:avLst/>
          </a:prstGeom>
        </p:spPr>
      </p:pic>
      <p:pic>
        <p:nvPicPr>
          <p:cNvPr id="7" name="Image 6" descr="Une image contenant arbre, extérieur, plante, saleté&#10;&#10;Description générée automatiquement">
            <a:extLst>
              <a:ext uri="{FF2B5EF4-FFF2-40B4-BE49-F238E27FC236}">
                <a16:creationId xmlns:a16="http://schemas.microsoft.com/office/drawing/2014/main" id="{3D069CD5-0F2D-154E-9088-24809512C3AB}"/>
              </a:ext>
            </a:extLst>
          </p:cNvPr>
          <p:cNvPicPr>
            <a:picLocks noChangeAspect="1"/>
          </p:cNvPicPr>
          <p:nvPr/>
        </p:nvPicPr>
        <p:blipFill>
          <a:blip r:embed="rId4"/>
          <a:stretch>
            <a:fillRect/>
          </a:stretch>
        </p:blipFill>
        <p:spPr>
          <a:xfrm>
            <a:off x="517162" y="205588"/>
            <a:ext cx="1730609" cy="2307479"/>
          </a:xfrm>
          <a:prstGeom prst="rect">
            <a:avLst/>
          </a:prstGeom>
        </p:spPr>
      </p:pic>
      <p:pic>
        <p:nvPicPr>
          <p:cNvPr id="11" name="Image 10" descr="Une image contenant extérieur, montagne, arbre, nature&#10;&#10;Description générée automatiquement">
            <a:extLst>
              <a:ext uri="{FF2B5EF4-FFF2-40B4-BE49-F238E27FC236}">
                <a16:creationId xmlns:a16="http://schemas.microsoft.com/office/drawing/2014/main" id="{52091284-1D34-D047-9F7C-3A6ACF754A89}"/>
              </a:ext>
            </a:extLst>
          </p:cNvPr>
          <p:cNvPicPr>
            <a:picLocks noChangeAspect="1"/>
          </p:cNvPicPr>
          <p:nvPr/>
        </p:nvPicPr>
        <p:blipFill>
          <a:blip r:embed="rId5"/>
          <a:stretch>
            <a:fillRect/>
          </a:stretch>
        </p:blipFill>
        <p:spPr>
          <a:xfrm>
            <a:off x="2573863" y="205588"/>
            <a:ext cx="1730610" cy="2307480"/>
          </a:xfrm>
          <a:prstGeom prst="rect">
            <a:avLst/>
          </a:prstGeom>
        </p:spPr>
      </p:pic>
      <p:pic>
        <p:nvPicPr>
          <p:cNvPr id="13" name="Image 12" descr="Une image contenant extérieur, eau, montagne, roche&#10;&#10;Description générée automatiquement">
            <a:extLst>
              <a:ext uri="{FF2B5EF4-FFF2-40B4-BE49-F238E27FC236}">
                <a16:creationId xmlns:a16="http://schemas.microsoft.com/office/drawing/2014/main" id="{26A8BEB6-6EF2-9C4E-9114-D1B9E4E12C2A}"/>
              </a:ext>
            </a:extLst>
          </p:cNvPr>
          <p:cNvPicPr>
            <a:picLocks noChangeAspect="1"/>
          </p:cNvPicPr>
          <p:nvPr/>
        </p:nvPicPr>
        <p:blipFill>
          <a:blip r:embed="rId6"/>
          <a:stretch>
            <a:fillRect/>
          </a:stretch>
        </p:blipFill>
        <p:spPr>
          <a:xfrm>
            <a:off x="4546763" y="2785074"/>
            <a:ext cx="2826048" cy="2119536"/>
          </a:xfrm>
          <a:prstGeom prst="rect">
            <a:avLst/>
          </a:prstGeom>
        </p:spPr>
      </p:pic>
      <p:pic>
        <p:nvPicPr>
          <p:cNvPr id="18" name="Image 17" descr="Une image contenant extérieur, maison, bâtiment&#10;&#10;Description générée automatiquement">
            <a:extLst>
              <a:ext uri="{FF2B5EF4-FFF2-40B4-BE49-F238E27FC236}">
                <a16:creationId xmlns:a16="http://schemas.microsoft.com/office/drawing/2014/main" id="{BD9BEF7E-FCA3-3A4B-9D82-3B5B9C3C3766}"/>
              </a:ext>
            </a:extLst>
          </p:cNvPr>
          <p:cNvPicPr>
            <a:picLocks noChangeAspect="1"/>
          </p:cNvPicPr>
          <p:nvPr/>
        </p:nvPicPr>
        <p:blipFill>
          <a:blip r:embed="rId7"/>
          <a:stretch>
            <a:fillRect/>
          </a:stretch>
        </p:blipFill>
        <p:spPr>
          <a:xfrm>
            <a:off x="4504101" y="361162"/>
            <a:ext cx="2848549" cy="1894285"/>
          </a:xfrm>
          <a:prstGeom prst="rect">
            <a:avLst/>
          </a:prstGeom>
        </p:spPr>
      </p:pic>
      <p:pic>
        <p:nvPicPr>
          <p:cNvPr id="17" name="Image 16" descr="Une image contenant table, arbre, assiette, repas&#10;&#10;Description générée automatiquement">
            <a:extLst>
              <a:ext uri="{FF2B5EF4-FFF2-40B4-BE49-F238E27FC236}">
                <a16:creationId xmlns:a16="http://schemas.microsoft.com/office/drawing/2014/main" id="{87509927-EE5F-6245-9770-8A206DE4CD79}"/>
              </a:ext>
            </a:extLst>
          </p:cNvPr>
          <p:cNvPicPr>
            <a:picLocks noChangeAspect="1"/>
          </p:cNvPicPr>
          <p:nvPr/>
        </p:nvPicPr>
        <p:blipFill>
          <a:blip r:embed="rId8"/>
          <a:stretch>
            <a:fillRect/>
          </a:stretch>
        </p:blipFill>
        <p:spPr>
          <a:xfrm>
            <a:off x="2760845" y="5071135"/>
            <a:ext cx="2371916" cy="1581277"/>
          </a:xfrm>
          <a:prstGeom prst="rect">
            <a:avLst/>
          </a:prstGeom>
        </p:spPr>
      </p:pic>
    </p:spTree>
    <p:extLst>
      <p:ext uri="{BB962C8B-B14F-4D97-AF65-F5344CB8AC3E}">
        <p14:creationId xmlns:p14="http://schemas.microsoft.com/office/powerpoint/2010/main" val="3062322580"/>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2" name="Rectangle 101">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 name="ZoneTexte 7">
            <a:extLst>
              <a:ext uri="{FF2B5EF4-FFF2-40B4-BE49-F238E27FC236}">
                <a16:creationId xmlns:a16="http://schemas.microsoft.com/office/drawing/2014/main" id="{82A9C5DE-B9F1-DD40-973D-0D0DC355103D}"/>
              </a:ext>
            </a:extLst>
          </p:cNvPr>
          <p:cNvSpPr txBox="1"/>
          <p:nvPr/>
        </p:nvSpPr>
        <p:spPr>
          <a:xfrm>
            <a:off x="7843724" y="2009018"/>
            <a:ext cx="4122414" cy="2975876"/>
          </a:xfrm>
          <a:prstGeom prst="rect">
            <a:avLst/>
          </a:prstGeom>
        </p:spPr>
        <p:txBody>
          <a:bodyPr vert="horz" lIns="91440" tIns="45720" rIns="91440" bIns="45720" rtlCol="0" anchor="b">
            <a:normAutofit lnSpcReduction="10000"/>
          </a:bodyPr>
          <a:lstStyle/>
          <a:p>
            <a:pPr algn="ctr">
              <a:lnSpc>
                <a:spcPct val="90000"/>
              </a:lnSpc>
              <a:spcBef>
                <a:spcPct val="0"/>
              </a:spcBef>
              <a:spcAft>
                <a:spcPts val="600"/>
              </a:spcAft>
            </a:pPr>
            <a:r>
              <a:rPr lang="en-US" sz="2400" b="1" kern="1200" dirty="0" err="1">
                <a:solidFill>
                  <a:schemeClr val="tx1"/>
                </a:solidFill>
                <a:latin typeface="+mj-lt"/>
                <a:ea typeface="+mj-ea"/>
                <a:cs typeface="+mj-cs"/>
              </a:rPr>
              <a:t>Quelques</a:t>
            </a:r>
            <a:r>
              <a:rPr lang="en-US" sz="2400" b="1" kern="1200" dirty="0">
                <a:solidFill>
                  <a:schemeClr val="tx1"/>
                </a:solidFill>
                <a:latin typeface="+mj-lt"/>
                <a:ea typeface="+mj-ea"/>
                <a:cs typeface="+mj-cs"/>
              </a:rPr>
              <a:t> </a:t>
            </a:r>
            <a:r>
              <a:rPr lang="en-US" sz="2400" b="1" kern="1200" dirty="0" err="1">
                <a:solidFill>
                  <a:schemeClr val="tx1"/>
                </a:solidFill>
                <a:latin typeface="+mj-lt"/>
                <a:ea typeface="+mj-ea"/>
                <a:cs typeface="+mj-cs"/>
              </a:rPr>
              <a:t>grandes</a:t>
            </a:r>
            <a:r>
              <a:rPr lang="en-US" sz="2400" b="1" kern="1200" dirty="0">
                <a:solidFill>
                  <a:schemeClr val="tx1"/>
                </a:solidFill>
                <a:latin typeface="+mj-lt"/>
                <a:ea typeface="+mj-ea"/>
                <a:cs typeface="+mj-cs"/>
              </a:rPr>
              <a:t> </a:t>
            </a:r>
            <a:r>
              <a:rPr lang="en-US" sz="2400" b="1" kern="1200" dirty="0" err="1">
                <a:solidFill>
                  <a:schemeClr val="tx1"/>
                </a:solidFill>
                <a:latin typeface="+mj-lt"/>
                <a:ea typeface="+mj-ea"/>
                <a:cs typeface="+mj-cs"/>
              </a:rPr>
              <a:t>règles</a:t>
            </a:r>
            <a:endParaRPr lang="en-US" sz="2400" b="1" kern="1200" dirty="0">
              <a:solidFill>
                <a:schemeClr val="tx1"/>
              </a:solidFill>
              <a:latin typeface="+mj-lt"/>
              <a:ea typeface="+mj-ea"/>
              <a:cs typeface="+mj-cs"/>
            </a:endParaRPr>
          </a:p>
          <a:p>
            <a:pPr>
              <a:lnSpc>
                <a:spcPct val="90000"/>
              </a:lnSpc>
              <a:spcBef>
                <a:spcPct val="0"/>
              </a:spcBef>
              <a:spcAft>
                <a:spcPts val="600"/>
              </a:spcAft>
            </a:pPr>
            <a:endParaRPr lang="en-US" sz="2400" kern="1200" dirty="0">
              <a:solidFill>
                <a:schemeClr val="tx1"/>
              </a:solidFill>
              <a:latin typeface="+mj-lt"/>
              <a:ea typeface="+mj-ea"/>
              <a:cs typeface="+mj-cs"/>
            </a:endParaRPr>
          </a:p>
          <a:p>
            <a:pPr algn="ctr">
              <a:lnSpc>
                <a:spcPct val="90000"/>
              </a:lnSpc>
              <a:spcAft>
                <a:spcPts val="600"/>
              </a:spcAft>
            </a:pPr>
            <a:r>
              <a:rPr lang="en-US" dirty="0"/>
              <a:t>On ne mélange pas les </a:t>
            </a:r>
          </a:p>
          <a:p>
            <a:pPr algn="ctr">
              <a:lnSpc>
                <a:spcPct val="90000"/>
              </a:lnSpc>
              <a:spcAft>
                <a:spcPts val="600"/>
              </a:spcAft>
            </a:pPr>
            <a:r>
              <a:rPr lang="en-US" dirty="0" err="1"/>
              <a:t>différents</a:t>
            </a:r>
            <a:r>
              <a:rPr lang="en-US" dirty="0"/>
              <a:t> types de </a:t>
            </a:r>
            <a:r>
              <a:rPr lang="en-US" dirty="0" err="1"/>
              <a:t>lumières</a:t>
            </a:r>
            <a:r>
              <a:rPr lang="en-US" dirty="0"/>
              <a:t> </a:t>
            </a:r>
          </a:p>
          <a:p>
            <a:pPr algn="ctr">
              <a:lnSpc>
                <a:spcPct val="90000"/>
              </a:lnSpc>
              <a:spcAft>
                <a:spcPts val="600"/>
              </a:spcAft>
            </a:pPr>
            <a:endParaRPr lang="en-US" dirty="0"/>
          </a:p>
          <a:p>
            <a:pPr algn="ctr">
              <a:lnSpc>
                <a:spcPct val="90000"/>
              </a:lnSpc>
              <a:spcAft>
                <a:spcPts val="600"/>
              </a:spcAft>
            </a:pPr>
            <a:r>
              <a:rPr lang="en-US" dirty="0"/>
              <a:t>(</a:t>
            </a:r>
            <a:r>
              <a:rPr lang="en-US" dirty="0" err="1"/>
              <a:t>sauf</a:t>
            </a:r>
            <a:r>
              <a:rPr lang="en-US" dirty="0"/>
              <a:t> </a:t>
            </a:r>
            <a:r>
              <a:rPr lang="en-US" dirty="0" err="1"/>
              <a:t>si</a:t>
            </a:r>
            <a:r>
              <a:rPr lang="en-US" dirty="0"/>
              <a:t> on </a:t>
            </a:r>
            <a:r>
              <a:rPr lang="en-US" dirty="0" err="1"/>
              <a:t>maîtrise</a:t>
            </a:r>
            <a:r>
              <a:rPr lang="en-US" dirty="0"/>
              <a:t> le </a:t>
            </a:r>
            <a:r>
              <a:rPr lang="en-US" dirty="0" err="1"/>
              <a:t>traitement</a:t>
            </a:r>
            <a:r>
              <a:rPr lang="en-US" dirty="0"/>
              <a:t> des images)</a:t>
            </a:r>
          </a:p>
          <a:p>
            <a:pPr algn="ctr">
              <a:lnSpc>
                <a:spcPct val="90000"/>
              </a:lnSpc>
              <a:spcAft>
                <a:spcPts val="600"/>
              </a:spcAft>
            </a:pPr>
            <a:endParaRPr lang="en-US" dirty="0"/>
          </a:p>
          <a:p>
            <a:pPr algn="ctr">
              <a:lnSpc>
                <a:spcPct val="90000"/>
              </a:lnSpc>
              <a:spcAft>
                <a:spcPts val="600"/>
              </a:spcAft>
            </a:pPr>
            <a:r>
              <a:rPr lang="en-US" b="1" dirty="0"/>
              <a:t>et on </a:t>
            </a:r>
            <a:r>
              <a:rPr lang="en-US" b="1" dirty="0" err="1"/>
              <a:t>évite</a:t>
            </a:r>
            <a:r>
              <a:rPr lang="en-US" b="1" dirty="0"/>
              <a:t> le flash !</a:t>
            </a:r>
            <a:endParaRPr lang="en-US" sz="2400" dirty="0">
              <a:latin typeface="+mj-lt"/>
              <a:ea typeface="+mj-ea"/>
              <a:cs typeface="+mj-cs"/>
            </a:endParaRPr>
          </a:p>
          <a:p>
            <a:pPr>
              <a:lnSpc>
                <a:spcPct val="90000"/>
              </a:lnSpc>
              <a:spcBef>
                <a:spcPct val="0"/>
              </a:spcBef>
              <a:spcAft>
                <a:spcPts val="600"/>
              </a:spcAft>
            </a:pPr>
            <a:endParaRPr lang="en-US" sz="2400" kern="1200" dirty="0">
              <a:solidFill>
                <a:schemeClr val="tx1"/>
              </a:solidFill>
              <a:latin typeface="+mj-lt"/>
              <a:ea typeface="+mj-ea"/>
              <a:cs typeface="+mj-cs"/>
            </a:endParaRPr>
          </a:p>
        </p:txBody>
      </p:sp>
      <p:cxnSp>
        <p:nvCxnSpPr>
          <p:cNvPr id="104" name="Straight Connector 103">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1786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Image 2" descr="Une image contenant armoire, intérieur, mur, cuisine&#10;&#10;Description générée automatiquement">
            <a:extLst>
              <a:ext uri="{FF2B5EF4-FFF2-40B4-BE49-F238E27FC236}">
                <a16:creationId xmlns:a16="http://schemas.microsoft.com/office/drawing/2014/main" id="{50FD1945-89B9-374F-BBB3-8F31BBD1CEA4}"/>
              </a:ext>
            </a:extLst>
          </p:cNvPr>
          <p:cNvPicPr>
            <a:picLocks noChangeAspect="1"/>
          </p:cNvPicPr>
          <p:nvPr/>
        </p:nvPicPr>
        <p:blipFill>
          <a:blip r:embed="rId3"/>
          <a:stretch>
            <a:fillRect/>
          </a:stretch>
        </p:blipFill>
        <p:spPr>
          <a:xfrm>
            <a:off x="507131" y="1254402"/>
            <a:ext cx="3301799" cy="1979751"/>
          </a:xfrm>
          <a:prstGeom prst="rect">
            <a:avLst/>
          </a:prstGeom>
        </p:spPr>
      </p:pic>
      <p:pic>
        <p:nvPicPr>
          <p:cNvPr id="6" name="Image 5" descr="Une image contenant mur, intérieur, plancher, pièce&#10;&#10;Description générée automatiquement">
            <a:extLst>
              <a:ext uri="{FF2B5EF4-FFF2-40B4-BE49-F238E27FC236}">
                <a16:creationId xmlns:a16="http://schemas.microsoft.com/office/drawing/2014/main" id="{7AD1BEB7-6640-854E-BDEA-4500664CCFCC}"/>
              </a:ext>
            </a:extLst>
          </p:cNvPr>
          <p:cNvPicPr>
            <a:picLocks noChangeAspect="1"/>
          </p:cNvPicPr>
          <p:nvPr/>
        </p:nvPicPr>
        <p:blipFill>
          <a:blip r:embed="rId4"/>
          <a:stretch>
            <a:fillRect/>
          </a:stretch>
        </p:blipFill>
        <p:spPr>
          <a:xfrm>
            <a:off x="4163895" y="2706379"/>
            <a:ext cx="2948787" cy="2211590"/>
          </a:xfrm>
          <a:prstGeom prst="rect">
            <a:avLst/>
          </a:prstGeom>
        </p:spPr>
      </p:pic>
    </p:spTree>
    <p:extLst>
      <p:ext uri="{BB962C8B-B14F-4D97-AF65-F5344CB8AC3E}">
        <p14:creationId xmlns:p14="http://schemas.microsoft.com/office/powerpoint/2010/main" val="3218242102"/>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Une image contenant table, enveloppe&#10;&#10;Description générée automatiquement">
            <a:extLst>
              <a:ext uri="{FF2B5EF4-FFF2-40B4-BE49-F238E27FC236}">
                <a16:creationId xmlns:a16="http://schemas.microsoft.com/office/drawing/2014/main" id="{B5D4A469-A403-44A7-903F-A1EA92B8F229}"/>
              </a:ext>
            </a:extLst>
          </p:cNvPr>
          <p:cNvPicPr>
            <a:picLocks noChangeAspect="1"/>
          </p:cNvPicPr>
          <p:nvPr/>
        </p:nvPicPr>
        <p:blipFill rotWithShape="1">
          <a:blip r:embed="rId3">
            <a:alphaModFix amt="35000"/>
          </a:blip>
          <a:srcRect t="1150" b="14580"/>
          <a:stretch/>
        </p:blipFill>
        <p:spPr>
          <a:xfrm>
            <a:off x="20" y="1"/>
            <a:ext cx="12191980" cy="6857999"/>
          </a:xfrm>
          <a:prstGeom prst="rect">
            <a:avLst/>
          </a:prstGeom>
        </p:spPr>
      </p:pic>
      <p:sp>
        <p:nvSpPr>
          <p:cNvPr id="2" name="Titre 1">
            <a:extLst>
              <a:ext uri="{FF2B5EF4-FFF2-40B4-BE49-F238E27FC236}">
                <a16:creationId xmlns:a16="http://schemas.microsoft.com/office/drawing/2014/main" id="{6413C85C-8959-6749-97BB-08D98DEC9ACB}"/>
              </a:ext>
            </a:extLst>
          </p:cNvPr>
          <p:cNvSpPr>
            <a:spLocks noGrp="1"/>
          </p:cNvSpPr>
          <p:nvPr>
            <p:ph type="title"/>
          </p:nvPr>
        </p:nvSpPr>
        <p:spPr>
          <a:xfrm>
            <a:off x="838201" y="1065862"/>
            <a:ext cx="3313164" cy="4726276"/>
          </a:xfrm>
        </p:spPr>
        <p:txBody>
          <a:bodyPr>
            <a:normAutofit/>
          </a:bodyPr>
          <a:lstStyle/>
          <a:p>
            <a:pPr algn="r"/>
            <a:r>
              <a:rPr lang="fr-FR" sz="4000">
                <a:solidFill>
                  <a:srgbClr val="FFFFFF"/>
                </a:solidFill>
              </a:rPr>
              <a:t>Présentation</a:t>
            </a:r>
          </a:p>
        </p:txBody>
      </p:sp>
      <p:cxnSp>
        <p:nvCxnSpPr>
          <p:cNvPr id="12"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5" name="Espace réservé du contenu 2">
            <a:extLst>
              <a:ext uri="{FF2B5EF4-FFF2-40B4-BE49-F238E27FC236}">
                <a16:creationId xmlns:a16="http://schemas.microsoft.com/office/drawing/2014/main" id="{7594F9E5-982B-4B1D-B951-E54464FF3F43}"/>
              </a:ext>
            </a:extLst>
          </p:cNvPr>
          <p:cNvGraphicFramePr>
            <a:graphicFrameLocks noGrp="1"/>
          </p:cNvGraphicFramePr>
          <p:nvPr>
            <p:ph idx="1"/>
            <p:extLst>
              <p:ext uri="{D42A27DB-BD31-4B8C-83A1-F6EECF244321}">
                <p14:modId xmlns:p14="http://schemas.microsoft.com/office/powerpoint/2010/main" val="3840912121"/>
              </p:ext>
            </p:extLst>
          </p:nvPr>
        </p:nvGraphicFramePr>
        <p:xfrm>
          <a:off x="5155379" y="1065862"/>
          <a:ext cx="5744685" cy="47262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81098870"/>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2" name="Rectangle 101">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 name="ZoneTexte 7">
            <a:extLst>
              <a:ext uri="{FF2B5EF4-FFF2-40B4-BE49-F238E27FC236}">
                <a16:creationId xmlns:a16="http://schemas.microsoft.com/office/drawing/2014/main" id="{82A9C5DE-B9F1-DD40-973D-0D0DC355103D}"/>
              </a:ext>
            </a:extLst>
          </p:cNvPr>
          <p:cNvSpPr txBox="1"/>
          <p:nvPr/>
        </p:nvSpPr>
        <p:spPr>
          <a:xfrm>
            <a:off x="7843724" y="2315824"/>
            <a:ext cx="4122414" cy="183665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2400" b="1" kern="1200" dirty="0" err="1">
                <a:latin typeface="+mj-lt"/>
                <a:ea typeface="+mj-ea"/>
                <a:cs typeface="+mj-cs"/>
              </a:rPr>
              <a:t>Quelques</a:t>
            </a:r>
            <a:r>
              <a:rPr lang="en-US" sz="2400" b="1" kern="1200" dirty="0">
                <a:latin typeface="+mj-lt"/>
                <a:ea typeface="+mj-ea"/>
                <a:cs typeface="+mj-cs"/>
              </a:rPr>
              <a:t> </a:t>
            </a:r>
            <a:r>
              <a:rPr lang="en-US" sz="2400" b="1" kern="1200" dirty="0" err="1">
                <a:latin typeface="+mj-lt"/>
                <a:ea typeface="+mj-ea"/>
                <a:cs typeface="+mj-cs"/>
              </a:rPr>
              <a:t>grandes</a:t>
            </a:r>
            <a:r>
              <a:rPr lang="en-US" sz="2400" b="1" kern="1200" dirty="0">
                <a:latin typeface="+mj-lt"/>
                <a:ea typeface="+mj-ea"/>
                <a:cs typeface="+mj-cs"/>
              </a:rPr>
              <a:t> </a:t>
            </a:r>
            <a:r>
              <a:rPr lang="en-US" sz="2400" b="1" kern="1200" dirty="0" err="1">
                <a:latin typeface="+mj-lt"/>
                <a:ea typeface="+mj-ea"/>
                <a:cs typeface="+mj-cs"/>
              </a:rPr>
              <a:t>règles</a:t>
            </a:r>
            <a:endParaRPr lang="en-US" sz="2400" b="1" kern="1200" dirty="0">
              <a:latin typeface="+mj-lt"/>
              <a:ea typeface="+mj-ea"/>
              <a:cs typeface="+mj-cs"/>
            </a:endParaRPr>
          </a:p>
          <a:p>
            <a:pPr>
              <a:lnSpc>
                <a:spcPct val="90000"/>
              </a:lnSpc>
              <a:spcBef>
                <a:spcPct val="0"/>
              </a:spcBef>
              <a:spcAft>
                <a:spcPts val="600"/>
              </a:spcAft>
            </a:pPr>
            <a:endParaRPr lang="en-US" sz="2400" kern="1200" dirty="0">
              <a:latin typeface="+mj-lt"/>
              <a:ea typeface="+mj-ea"/>
              <a:cs typeface="+mj-cs"/>
            </a:endParaRPr>
          </a:p>
          <a:p>
            <a:pPr algn="ctr">
              <a:lnSpc>
                <a:spcPct val="90000"/>
              </a:lnSpc>
              <a:spcAft>
                <a:spcPts val="600"/>
              </a:spcAft>
            </a:pPr>
            <a:r>
              <a:rPr lang="en-US" dirty="0">
                <a:latin typeface="+mj-lt"/>
              </a:rPr>
              <a:t>On </a:t>
            </a:r>
            <a:r>
              <a:rPr lang="en-US" dirty="0" err="1">
                <a:latin typeface="+mj-lt"/>
              </a:rPr>
              <a:t>soigne</a:t>
            </a:r>
            <a:r>
              <a:rPr lang="en-US" dirty="0">
                <a:latin typeface="+mj-lt"/>
              </a:rPr>
              <a:t> </a:t>
            </a:r>
            <a:r>
              <a:rPr lang="en-US" dirty="0" err="1">
                <a:latin typeface="+mj-lt"/>
              </a:rPr>
              <a:t>sa</a:t>
            </a:r>
            <a:r>
              <a:rPr lang="en-US" dirty="0">
                <a:latin typeface="+mj-lt"/>
              </a:rPr>
              <a:t> mise </a:t>
            </a:r>
            <a:r>
              <a:rPr lang="en-US" dirty="0" err="1">
                <a:latin typeface="+mj-lt"/>
              </a:rPr>
              <a:t>en</a:t>
            </a:r>
            <a:r>
              <a:rPr lang="en-US" dirty="0">
                <a:latin typeface="+mj-lt"/>
              </a:rPr>
              <a:t> </a:t>
            </a:r>
            <a:r>
              <a:rPr lang="en-US" dirty="0" err="1">
                <a:latin typeface="+mj-lt"/>
              </a:rPr>
              <a:t>scène</a:t>
            </a:r>
            <a:endParaRPr lang="en-US" dirty="0">
              <a:latin typeface="+mj-lt"/>
            </a:endParaRPr>
          </a:p>
          <a:p>
            <a:pPr>
              <a:lnSpc>
                <a:spcPct val="90000"/>
              </a:lnSpc>
              <a:spcBef>
                <a:spcPct val="0"/>
              </a:spcBef>
              <a:spcAft>
                <a:spcPts val="600"/>
              </a:spcAft>
            </a:pPr>
            <a:endParaRPr lang="en-US" sz="2400" kern="1200" dirty="0">
              <a:solidFill>
                <a:schemeClr val="tx1"/>
              </a:solidFill>
              <a:latin typeface="+mj-lt"/>
              <a:ea typeface="+mj-ea"/>
              <a:cs typeface="+mj-cs"/>
            </a:endParaRPr>
          </a:p>
        </p:txBody>
      </p:sp>
      <p:cxnSp>
        <p:nvCxnSpPr>
          <p:cNvPr id="104" name="Straight Connector 103">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1786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Image 6" descr="Une image contenant mur, plancher, intérieur, pièce&#10;&#10;Description générée automatiquement">
            <a:extLst>
              <a:ext uri="{FF2B5EF4-FFF2-40B4-BE49-F238E27FC236}">
                <a16:creationId xmlns:a16="http://schemas.microsoft.com/office/drawing/2014/main" id="{652F47D3-0AB0-6E4A-A995-D6AABB2BD78E}"/>
              </a:ext>
            </a:extLst>
          </p:cNvPr>
          <p:cNvPicPr>
            <a:picLocks noChangeAspect="1"/>
          </p:cNvPicPr>
          <p:nvPr/>
        </p:nvPicPr>
        <p:blipFill>
          <a:blip r:embed="rId3"/>
          <a:stretch>
            <a:fillRect/>
          </a:stretch>
        </p:blipFill>
        <p:spPr>
          <a:xfrm>
            <a:off x="3792101" y="1023288"/>
            <a:ext cx="3515428" cy="1974499"/>
          </a:xfrm>
          <a:prstGeom prst="rect">
            <a:avLst/>
          </a:prstGeom>
        </p:spPr>
      </p:pic>
      <p:pic>
        <p:nvPicPr>
          <p:cNvPr id="10" name="Image 9" descr="Une image contenant mur, intérieur, plancher, pièce&#10;&#10;Description générée automatiquement">
            <a:extLst>
              <a:ext uri="{FF2B5EF4-FFF2-40B4-BE49-F238E27FC236}">
                <a16:creationId xmlns:a16="http://schemas.microsoft.com/office/drawing/2014/main" id="{5F39AFE5-3561-8848-93CC-313BAAE373D0}"/>
              </a:ext>
            </a:extLst>
          </p:cNvPr>
          <p:cNvPicPr>
            <a:picLocks noChangeAspect="1"/>
          </p:cNvPicPr>
          <p:nvPr/>
        </p:nvPicPr>
        <p:blipFill>
          <a:blip r:embed="rId4"/>
          <a:stretch>
            <a:fillRect/>
          </a:stretch>
        </p:blipFill>
        <p:spPr>
          <a:xfrm>
            <a:off x="4076615" y="3637612"/>
            <a:ext cx="2946400" cy="2197100"/>
          </a:xfrm>
          <a:prstGeom prst="rect">
            <a:avLst/>
          </a:prstGeom>
        </p:spPr>
      </p:pic>
      <p:pic>
        <p:nvPicPr>
          <p:cNvPr id="12" name="Image 11" descr="Une image contenant table, arbre, assiette, repas&#10;&#10;Description générée automatiquement">
            <a:extLst>
              <a:ext uri="{FF2B5EF4-FFF2-40B4-BE49-F238E27FC236}">
                <a16:creationId xmlns:a16="http://schemas.microsoft.com/office/drawing/2014/main" id="{FAB9E029-F345-C547-91B1-7FDDD10B28B6}"/>
              </a:ext>
            </a:extLst>
          </p:cNvPr>
          <p:cNvPicPr>
            <a:picLocks noChangeAspect="1"/>
          </p:cNvPicPr>
          <p:nvPr/>
        </p:nvPicPr>
        <p:blipFill>
          <a:blip r:embed="rId5"/>
          <a:stretch>
            <a:fillRect/>
          </a:stretch>
        </p:blipFill>
        <p:spPr>
          <a:xfrm>
            <a:off x="675919" y="3827903"/>
            <a:ext cx="2724777" cy="1816518"/>
          </a:xfrm>
          <a:prstGeom prst="rect">
            <a:avLst/>
          </a:prstGeom>
        </p:spPr>
      </p:pic>
      <p:pic>
        <p:nvPicPr>
          <p:cNvPr id="14" name="Image 13" descr="Une image contenant mur, intérieur, vaisseau, produit céramique&#10;&#10;Description générée automatiquement">
            <a:extLst>
              <a:ext uri="{FF2B5EF4-FFF2-40B4-BE49-F238E27FC236}">
                <a16:creationId xmlns:a16="http://schemas.microsoft.com/office/drawing/2014/main" id="{1218BD02-C01C-0144-AB4B-6D03F0FD6C60}"/>
              </a:ext>
            </a:extLst>
          </p:cNvPr>
          <p:cNvPicPr>
            <a:picLocks noChangeAspect="1"/>
          </p:cNvPicPr>
          <p:nvPr/>
        </p:nvPicPr>
        <p:blipFill>
          <a:blip r:embed="rId6"/>
          <a:stretch>
            <a:fillRect/>
          </a:stretch>
        </p:blipFill>
        <p:spPr>
          <a:xfrm>
            <a:off x="361787" y="324616"/>
            <a:ext cx="3132891" cy="2083373"/>
          </a:xfrm>
          <a:prstGeom prst="rect">
            <a:avLst/>
          </a:prstGeom>
        </p:spPr>
      </p:pic>
    </p:spTree>
    <p:extLst>
      <p:ext uri="{BB962C8B-B14F-4D97-AF65-F5344CB8AC3E}">
        <p14:creationId xmlns:p14="http://schemas.microsoft.com/office/powerpoint/2010/main" val="3297850269"/>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Freeform: Shape 37">
            <a:extLst>
              <a:ext uri="{FF2B5EF4-FFF2-40B4-BE49-F238E27FC236}">
                <a16:creationId xmlns:a16="http://schemas.microsoft.com/office/drawing/2014/main" id="{1284CA7F-B696-4085-84C6-CD668817E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50278" cy="3400925"/>
          </a:xfrm>
          <a:custGeom>
            <a:avLst/>
            <a:gdLst>
              <a:gd name="connsiteX0" fmla="*/ 0 w 6050278"/>
              <a:gd name="connsiteY0" fmla="*/ 0 h 3400925"/>
              <a:gd name="connsiteX1" fmla="*/ 6050278 w 6050278"/>
              <a:gd name="connsiteY1" fmla="*/ 0 h 3400925"/>
              <a:gd name="connsiteX2" fmla="*/ 6050278 w 6050278"/>
              <a:gd name="connsiteY2" fmla="*/ 1827306 h 3400925"/>
              <a:gd name="connsiteX3" fmla="*/ 3892296 w 6050278"/>
              <a:gd name="connsiteY3" fmla="*/ 1827306 h 3400925"/>
              <a:gd name="connsiteX4" fmla="*/ 3892296 w 6050278"/>
              <a:gd name="connsiteY4" fmla="*/ 3400925 h 3400925"/>
              <a:gd name="connsiteX5" fmla="*/ 0 w 6050278"/>
              <a:gd name="connsiteY5" fmla="*/ 3400925 h 340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400925">
                <a:moveTo>
                  <a:pt x="0" y="0"/>
                </a:moveTo>
                <a:lnTo>
                  <a:pt x="6050278" y="0"/>
                </a:lnTo>
                <a:lnTo>
                  <a:pt x="6050278" y="1827306"/>
                </a:lnTo>
                <a:lnTo>
                  <a:pt x="3892296" y="1827306"/>
                </a:lnTo>
                <a:lnTo>
                  <a:pt x="3892296" y="3400925"/>
                </a:lnTo>
                <a:lnTo>
                  <a:pt x="0" y="340092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7" name="Image 26" descr="Une image contenant assiette, alimentation, blanc, sandwich&#10;&#10;Description générée automatiquement">
            <a:extLst>
              <a:ext uri="{FF2B5EF4-FFF2-40B4-BE49-F238E27FC236}">
                <a16:creationId xmlns:a16="http://schemas.microsoft.com/office/drawing/2014/main" id="{C764F3B2-C341-A842-9587-1086A0BE95A8}"/>
              </a:ext>
            </a:extLst>
          </p:cNvPr>
          <p:cNvPicPr>
            <a:picLocks noChangeAspect="1"/>
          </p:cNvPicPr>
          <p:nvPr/>
        </p:nvPicPr>
        <p:blipFill>
          <a:blip r:embed="rId2"/>
          <a:stretch>
            <a:fillRect/>
          </a:stretch>
        </p:blipFill>
        <p:spPr>
          <a:xfrm>
            <a:off x="1193606" y="643467"/>
            <a:ext cx="1826794" cy="2435726"/>
          </a:xfrm>
          <a:prstGeom prst="rect">
            <a:avLst/>
          </a:prstGeom>
        </p:spPr>
      </p:pic>
      <p:sp>
        <p:nvSpPr>
          <p:cNvPr id="40" name="Freeform: Shape 39">
            <a:extLst>
              <a:ext uri="{FF2B5EF4-FFF2-40B4-BE49-F238E27FC236}">
                <a16:creationId xmlns:a16="http://schemas.microsoft.com/office/drawing/2014/main" id="{858A10F4-B847-4777-BC82-782F6FB36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1722" y="1"/>
            <a:ext cx="6050278" cy="3400925"/>
          </a:xfrm>
          <a:custGeom>
            <a:avLst/>
            <a:gdLst>
              <a:gd name="connsiteX0" fmla="*/ 0 w 6050278"/>
              <a:gd name="connsiteY0" fmla="*/ 0 h 3400925"/>
              <a:gd name="connsiteX1" fmla="*/ 6050278 w 6050278"/>
              <a:gd name="connsiteY1" fmla="*/ 0 h 3400925"/>
              <a:gd name="connsiteX2" fmla="*/ 6050278 w 6050278"/>
              <a:gd name="connsiteY2" fmla="*/ 3400925 h 3400925"/>
              <a:gd name="connsiteX3" fmla="*/ 2157982 w 6050278"/>
              <a:gd name="connsiteY3" fmla="*/ 3400925 h 3400925"/>
              <a:gd name="connsiteX4" fmla="*/ 2157982 w 6050278"/>
              <a:gd name="connsiteY4" fmla="*/ 1827306 h 3400925"/>
              <a:gd name="connsiteX5" fmla="*/ 0 w 6050278"/>
              <a:gd name="connsiteY5" fmla="*/ 1827306 h 340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400925">
                <a:moveTo>
                  <a:pt x="0" y="0"/>
                </a:moveTo>
                <a:lnTo>
                  <a:pt x="6050278" y="0"/>
                </a:lnTo>
                <a:lnTo>
                  <a:pt x="6050278" y="3400925"/>
                </a:lnTo>
                <a:lnTo>
                  <a:pt x="2157982" y="3400925"/>
                </a:lnTo>
                <a:lnTo>
                  <a:pt x="2157982" y="1827306"/>
                </a:lnTo>
                <a:lnTo>
                  <a:pt x="0" y="1827306"/>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Shape 41">
            <a:extLst>
              <a:ext uri="{FF2B5EF4-FFF2-40B4-BE49-F238E27FC236}">
                <a16:creationId xmlns:a16="http://schemas.microsoft.com/office/drawing/2014/main" id="{8883B597-C9A1-46EF-AB6B-71DF0B1ED4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89159"/>
            <a:ext cx="6050278" cy="3368841"/>
          </a:xfrm>
          <a:custGeom>
            <a:avLst/>
            <a:gdLst>
              <a:gd name="connsiteX0" fmla="*/ 0 w 6050278"/>
              <a:gd name="connsiteY0" fmla="*/ 0 h 3368841"/>
              <a:gd name="connsiteX1" fmla="*/ 3892296 w 6050278"/>
              <a:gd name="connsiteY1" fmla="*/ 0 h 3368841"/>
              <a:gd name="connsiteX2" fmla="*/ 3892296 w 6050278"/>
              <a:gd name="connsiteY2" fmla="*/ 1541535 h 3368841"/>
              <a:gd name="connsiteX3" fmla="*/ 6050278 w 6050278"/>
              <a:gd name="connsiteY3" fmla="*/ 1541535 h 3368841"/>
              <a:gd name="connsiteX4" fmla="*/ 6050278 w 6050278"/>
              <a:gd name="connsiteY4" fmla="*/ 3368841 h 3368841"/>
              <a:gd name="connsiteX5" fmla="*/ 0 w 6050278"/>
              <a:gd name="connsiteY5" fmla="*/ 3368841 h 336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368841">
                <a:moveTo>
                  <a:pt x="0" y="0"/>
                </a:moveTo>
                <a:lnTo>
                  <a:pt x="3892296" y="0"/>
                </a:lnTo>
                <a:lnTo>
                  <a:pt x="3892296" y="1541535"/>
                </a:lnTo>
                <a:lnTo>
                  <a:pt x="6050278" y="1541535"/>
                </a:lnTo>
                <a:lnTo>
                  <a:pt x="6050278" y="3368841"/>
                </a:lnTo>
                <a:lnTo>
                  <a:pt x="0" y="3368841"/>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5" name="Image 24" descr="Une image contenant plancher, mur, intérieur, pièce&#10;&#10;Description générée automatiquement">
            <a:extLst>
              <a:ext uri="{FF2B5EF4-FFF2-40B4-BE49-F238E27FC236}">
                <a16:creationId xmlns:a16="http://schemas.microsoft.com/office/drawing/2014/main" id="{F73114C1-AE73-0249-97E9-7828F2F6981A}"/>
              </a:ext>
            </a:extLst>
          </p:cNvPr>
          <p:cNvPicPr>
            <a:picLocks noChangeAspect="1"/>
          </p:cNvPicPr>
          <p:nvPr/>
        </p:nvPicPr>
        <p:blipFill>
          <a:blip r:embed="rId3"/>
          <a:stretch>
            <a:fillRect/>
          </a:stretch>
        </p:blipFill>
        <p:spPr>
          <a:xfrm>
            <a:off x="643467" y="4053260"/>
            <a:ext cx="2927072" cy="1946502"/>
          </a:xfrm>
          <a:prstGeom prst="rect">
            <a:avLst/>
          </a:prstGeom>
        </p:spPr>
      </p:pic>
      <p:sp>
        <p:nvSpPr>
          <p:cNvPr id="44" name="Freeform: Shape 43">
            <a:extLst>
              <a:ext uri="{FF2B5EF4-FFF2-40B4-BE49-F238E27FC236}">
                <a16:creationId xmlns:a16="http://schemas.microsoft.com/office/drawing/2014/main" id="{A0B38421-369F-445C-9543-5BC17BC090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1722" y="3489159"/>
            <a:ext cx="6050278" cy="3368841"/>
          </a:xfrm>
          <a:custGeom>
            <a:avLst/>
            <a:gdLst>
              <a:gd name="connsiteX0" fmla="*/ 2157982 w 6050278"/>
              <a:gd name="connsiteY0" fmla="*/ 0 h 3368841"/>
              <a:gd name="connsiteX1" fmla="*/ 6050278 w 6050278"/>
              <a:gd name="connsiteY1" fmla="*/ 0 h 3368841"/>
              <a:gd name="connsiteX2" fmla="*/ 6050278 w 6050278"/>
              <a:gd name="connsiteY2" fmla="*/ 3368841 h 3368841"/>
              <a:gd name="connsiteX3" fmla="*/ 0 w 6050278"/>
              <a:gd name="connsiteY3" fmla="*/ 3368841 h 3368841"/>
              <a:gd name="connsiteX4" fmla="*/ 0 w 6050278"/>
              <a:gd name="connsiteY4" fmla="*/ 1541535 h 3368841"/>
              <a:gd name="connsiteX5" fmla="*/ 2157982 w 6050278"/>
              <a:gd name="connsiteY5" fmla="*/ 1541535 h 336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368841">
                <a:moveTo>
                  <a:pt x="2157982" y="0"/>
                </a:moveTo>
                <a:lnTo>
                  <a:pt x="6050278" y="0"/>
                </a:lnTo>
                <a:lnTo>
                  <a:pt x="6050278" y="3368841"/>
                </a:lnTo>
                <a:lnTo>
                  <a:pt x="0" y="3368841"/>
                </a:lnTo>
                <a:lnTo>
                  <a:pt x="0" y="1541535"/>
                </a:lnTo>
                <a:lnTo>
                  <a:pt x="2157982" y="154153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Shape 45">
            <a:extLst>
              <a:ext uri="{FF2B5EF4-FFF2-40B4-BE49-F238E27FC236}">
                <a16:creationId xmlns:a16="http://schemas.microsoft.com/office/drawing/2014/main" id="{FAA9CE81-CAF0-41E3-8E73-CAFA13A0B1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3736" y="1918638"/>
            <a:ext cx="4224528" cy="3020725"/>
          </a:xfrm>
          <a:custGeom>
            <a:avLst/>
            <a:gdLst>
              <a:gd name="connsiteX0" fmla="*/ 0 w 4224528"/>
              <a:gd name="connsiteY0" fmla="*/ 0 h 3020725"/>
              <a:gd name="connsiteX1" fmla="*/ 4224528 w 4224528"/>
              <a:gd name="connsiteY1" fmla="*/ 0 h 3020725"/>
              <a:gd name="connsiteX2" fmla="*/ 4224528 w 4224528"/>
              <a:gd name="connsiteY2" fmla="*/ 3020725 h 3020725"/>
              <a:gd name="connsiteX3" fmla="*/ 0 w 4224528"/>
              <a:gd name="connsiteY3" fmla="*/ 3020725 h 3020725"/>
            </a:gdLst>
            <a:ahLst/>
            <a:cxnLst>
              <a:cxn ang="0">
                <a:pos x="connsiteX0" y="connsiteY0"/>
              </a:cxn>
              <a:cxn ang="0">
                <a:pos x="connsiteX1" y="connsiteY1"/>
              </a:cxn>
              <a:cxn ang="0">
                <a:pos x="connsiteX2" y="connsiteY2"/>
              </a:cxn>
              <a:cxn ang="0">
                <a:pos x="connsiteX3" y="connsiteY3"/>
              </a:cxn>
            </a:cxnLst>
            <a:rect l="l" t="t" r="r" b="b"/>
            <a:pathLst>
              <a:path w="4224528" h="3020725">
                <a:moveTo>
                  <a:pt x="0" y="0"/>
                </a:moveTo>
                <a:lnTo>
                  <a:pt x="4224528" y="0"/>
                </a:lnTo>
                <a:lnTo>
                  <a:pt x="4224528" y="3020725"/>
                </a:lnTo>
                <a:lnTo>
                  <a:pt x="0" y="302072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9" name="Image 28" descr="Une image contenant alimentation, assiette, intérieur, repas&#10;&#10;Description générée automatiquement">
            <a:extLst>
              <a:ext uri="{FF2B5EF4-FFF2-40B4-BE49-F238E27FC236}">
                <a16:creationId xmlns:a16="http://schemas.microsoft.com/office/drawing/2014/main" id="{C5873195-0A4A-594C-BDD1-013EFFC4F280}"/>
              </a:ext>
            </a:extLst>
          </p:cNvPr>
          <p:cNvPicPr>
            <a:picLocks noChangeAspect="1"/>
          </p:cNvPicPr>
          <p:nvPr/>
        </p:nvPicPr>
        <p:blipFill>
          <a:blip r:embed="rId4"/>
          <a:stretch>
            <a:fillRect/>
          </a:stretch>
        </p:blipFill>
        <p:spPr>
          <a:xfrm>
            <a:off x="4305469" y="2533735"/>
            <a:ext cx="3581061" cy="1790530"/>
          </a:xfrm>
          <a:prstGeom prst="rect">
            <a:avLst/>
          </a:prstGeom>
        </p:spPr>
      </p:pic>
      <p:pic>
        <p:nvPicPr>
          <p:cNvPr id="33" name="Image 32" descr="Une image contenant intérieur, plancher, mur, pièce&#10;&#10;Description générée automatiquement">
            <a:extLst>
              <a:ext uri="{FF2B5EF4-FFF2-40B4-BE49-F238E27FC236}">
                <a16:creationId xmlns:a16="http://schemas.microsoft.com/office/drawing/2014/main" id="{3F7C73EF-701A-0342-A783-C0D0D4D8FA64}"/>
              </a:ext>
            </a:extLst>
          </p:cNvPr>
          <p:cNvPicPr>
            <a:picLocks noChangeAspect="1"/>
          </p:cNvPicPr>
          <p:nvPr/>
        </p:nvPicPr>
        <p:blipFill>
          <a:blip r:embed="rId5"/>
          <a:stretch>
            <a:fillRect/>
          </a:stretch>
        </p:blipFill>
        <p:spPr>
          <a:xfrm>
            <a:off x="8621460" y="744477"/>
            <a:ext cx="2927072" cy="2195304"/>
          </a:xfrm>
          <a:prstGeom prst="rect">
            <a:avLst/>
          </a:prstGeom>
        </p:spPr>
      </p:pic>
      <p:pic>
        <p:nvPicPr>
          <p:cNvPr id="31" name="Image 30" descr="Une image contenant arbre, fleur, extérieur, ciel&#10;&#10;Description générée automatiquement">
            <a:extLst>
              <a:ext uri="{FF2B5EF4-FFF2-40B4-BE49-F238E27FC236}">
                <a16:creationId xmlns:a16="http://schemas.microsoft.com/office/drawing/2014/main" id="{730DE803-B3A0-2044-8B21-D4917DE5EEA9}"/>
              </a:ext>
            </a:extLst>
          </p:cNvPr>
          <p:cNvPicPr>
            <a:picLocks noChangeAspect="1"/>
          </p:cNvPicPr>
          <p:nvPr/>
        </p:nvPicPr>
        <p:blipFill>
          <a:blip r:embed="rId6"/>
          <a:stretch>
            <a:fillRect/>
          </a:stretch>
        </p:blipFill>
        <p:spPr>
          <a:xfrm>
            <a:off x="8621460" y="4041685"/>
            <a:ext cx="2927071" cy="1953819"/>
          </a:xfrm>
          <a:prstGeom prst="rect">
            <a:avLst/>
          </a:prstGeom>
        </p:spPr>
      </p:pic>
    </p:spTree>
    <p:extLst>
      <p:ext uri="{BB962C8B-B14F-4D97-AF65-F5344CB8AC3E}">
        <p14:creationId xmlns:p14="http://schemas.microsoft.com/office/powerpoint/2010/main" val="36629295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17">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475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19">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 10" descr="Une image contenant texte, bâtiment, ciel, extérieur&#10;&#10;Description générée automatiquement">
            <a:extLst>
              <a:ext uri="{FF2B5EF4-FFF2-40B4-BE49-F238E27FC236}">
                <a16:creationId xmlns:a16="http://schemas.microsoft.com/office/drawing/2014/main" id="{07EB5621-77EF-4C4C-B847-C7E196AB40A2}"/>
              </a:ext>
            </a:extLst>
          </p:cNvPr>
          <p:cNvPicPr>
            <a:picLocks noChangeAspect="1"/>
          </p:cNvPicPr>
          <p:nvPr/>
        </p:nvPicPr>
        <p:blipFill>
          <a:blip r:embed="rId2"/>
          <a:stretch>
            <a:fillRect/>
          </a:stretch>
        </p:blipFill>
        <p:spPr>
          <a:xfrm>
            <a:off x="622549" y="819765"/>
            <a:ext cx="3122143" cy="2123057"/>
          </a:xfrm>
          <a:prstGeom prst="rect">
            <a:avLst/>
          </a:prstGeom>
        </p:spPr>
      </p:pic>
      <p:sp>
        <p:nvSpPr>
          <p:cNvPr id="31" name="Rectangle 21">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mage 12" descr="Une image contenant texte, extérieur, nature&#10;&#10;Description générée automatiquement">
            <a:extLst>
              <a:ext uri="{FF2B5EF4-FFF2-40B4-BE49-F238E27FC236}">
                <a16:creationId xmlns:a16="http://schemas.microsoft.com/office/drawing/2014/main" id="{5027C6ED-948C-C943-A817-8D41F11D2E69}"/>
              </a:ext>
            </a:extLst>
          </p:cNvPr>
          <p:cNvPicPr>
            <a:picLocks noChangeAspect="1"/>
          </p:cNvPicPr>
          <p:nvPr/>
        </p:nvPicPr>
        <p:blipFill>
          <a:blip r:embed="rId3"/>
          <a:stretch>
            <a:fillRect/>
          </a:stretch>
        </p:blipFill>
        <p:spPr>
          <a:xfrm>
            <a:off x="8313518" y="804122"/>
            <a:ext cx="3252903" cy="2161373"/>
          </a:xfrm>
          <a:prstGeom prst="rect">
            <a:avLst/>
          </a:prstGeom>
        </p:spPr>
      </p:pic>
      <p:sp>
        <p:nvSpPr>
          <p:cNvPr id="32" name="Rectangle 23">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ciel, extérieur, nature, montagne&#10;&#10;Description générée automatiquement">
            <a:extLst>
              <a:ext uri="{FF2B5EF4-FFF2-40B4-BE49-F238E27FC236}">
                <a16:creationId xmlns:a16="http://schemas.microsoft.com/office/drawing/2014/main" id="{EB76F2AC-F08A-364C-9CBC-3B5E55B7C46C}"/>
              </a:ext>
            </a:extLst>
          </p:cNvPr>
          <p:cNvPicPr>
            <a:picLocks noChangeAspect="1"/>
          </p:cNvPicPr>
          <p:nvPr/>
        </p:nvPicPr>
        <p:blipFill>
          <a:blip r:embed="rId4"/>
          <a:stretch>
            <a:fillRect/>
          </a:stretch>
        </p:blipFill>
        <p:spPr>
          <a:xfrm>
            <a:off x="622549" y="3819656"/>
            <a:ext cx="3104943" cy="2328707"/>
          </a:xfrm>
          <a:prstGeom prst="rect">
            <a:avLst/>
          </a:prstGeom>
        </p:spPr>
      </p:pic>
      <p:sp>
        <p:nvSpPr>
          <p:cNvPr id="33" name="Rectangle 25">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 8" descr="Une image contenant montagne, ciel, extérieur, nature&#10;&#10;Description générée automatiquement">
            <a:extLst>
              <a:ext uri="{FF2B5EF4-FFF2-40B4-BE49-F238E27FC236}">
                <a16:creationId xmlns:a16="http://schemas.microsoft.com/office/drawing/2014/main" id="{E2E61A60-E085-454B-A3C4-AC22B18D75D3}"/>
              </a:ext>
            </a:extLst>
          </p:cNvPr>
          <p:cNvPicPr>
            <a:picLocks noChangeAspect="1"/>
          </p:cNvPicPr>
          <p:nvPr/>
        </p:nvPicPr>
        <p:blipFill>
          <a:blip r:embed="rId5"/>
          <a:stretch>
            <a:fillRect/>
          </a:stretch>
        </p:blipFill>
        <p:spPr>
          <a:xfrm>
            <a:off x="4381676" y="1267428"/>
            <a:ext cx="3252903" cy="4337204"/>
          </a:xfrm>
          <a:prstGeom prst="rect">
            <a:avLst/>
          </a:prstGeom>
        </p:spPr>
      </p:pic>
      <p:sp>
        <p:nvSpPr>
          <p:cNvPr id="28" name="Rectangle 27">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descr="Une image contenant extérieur, ciel, arbre, plante&#10;&#10;Description générée automatiquement">
            <a:extLst>
              <a:ext uri="{FF2B5EF4-FFF2-40B4-BE49-F238E27FC236}">
                <a16:creationId xmlns:a16="http://schemas.microsoft.com/office/drawing/2014/main" id="{213DA614-C2B8-AD44-ABFF-EAFB6348C066}"/>
              </a:ext>
            </a:extLst>
          </p:cNvPr>
          <p:cNvPicPr>
            <a:picLocks noChangeAspect="1"/>
          </p:cNvPicPr>
          <p:nvPr/>
        </p:nvPicPr>
        <p:blipFill>
          <a:blip r:embed="rId6"/>
          <a:stretch>
            <a:fillRect/>
          </a:stretch>
        </p:blipFill>
        <p:spPr>
          <a:xfrm>
            <a:off x="8313518" y="4446729"/>
            <a:ext cx="3252903" cy="1081590"/>
          </a:xfrm>
          <a:prstGeom prst="rect">
            <a:avLst/>
          </a:prstGeom>
        </p:spPr>
      </p:pic>
    </p:spTree>
    <p:extLst>
      <p:ext uri="{BB962C8B-B14F-4D97-AF65-F5344CB8AC3E}">
        <p14:creationId xmlns:p14="http://schemas.microsoft.com/office/powerpoint/2010/main" val="8296251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upcakes">
            <a:extLst>
              <a:ext uri="{FF2B5EF4-FFF2-40B4-BE49-F238E27FC236}">
                <a16:creationId xmlns:a16="http://schemas.microsoft.com/office/drawing/2014/main" id="{D32955F1-E16C-4C40-B8FA-5B38DD96A047}"/>
              </a:ext>
            </a:extLst>
          </p:cNvPr>
          <p:cNvPicPr>
            <a:picLocks noChangeAspect="1"/>
          </p:cNvPicPr>
          <p:nvPr/>
        </p:nvPicPr>
        <p:blipFill rotWithShape="1">
          <a:blip r:embed="rId2">
            <a:alphaModFix amt="50000"/>
          </a:blip>
          <a:srcRect t="15730"/>
          <a:stretch/>
        </p:blipFill>
        <p:spPr>
          <a:xfrm>
            <a:off x="20" y="1"/>
            <a:ext cx="12191980" cy="6857999"/>
          </a:xfrm>
          <a:prstGeom prst="rect">
            <a:avLst/>
          </a:prstGeom>
        </p:spPr>
      </p:pic>
      <p:sp>
        <p:nvSpPr>
          <p:cNvPr id="2" name="Titre 1">
            <a:extLst>
              <a:ext uri="{FF2B5EF4-FFF2-40B4-BE49-F238E27FC236}">
                <a16:creationId xmlns:a16="http://schemas.microsoft.com/office/drawing/2014/main" id="{B68C77F3-121E-4F45-807A-2CCEEC65E42F}"/>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dirty="0" err="1">
                <a:solidFill>
                  <a:srgbClr val="FFFFFF"/>
                </a:solidFill>
              </a:rPr>
              <a:t>C’est</a:t>
            </a:r>
            <a:r>
              <a:rPr lang="en-US" sz="6000" dirty="0">
                <a:solidFill>
                  <a:srgbClr val="FFFFFF"/>
                </a:solidFill>
              </a:rPr>
              <a:t> </a:t>
            </a:r>
            <a:r>
              <a:rPr lang="en-US" sz="6000" dirty="0" err="1">
                <a:solidFill>
                  <a:srgbClr val="FFFFFF"/>
                </a:solidFill>
              </a:rPr>
              <a:t>à</a:t>
            </a:r>
            <a:r>
              <a:rPr lang="en-US" sz="6000" dirty="0">
                <a:solidFill>
                  <a:srgbClr val="FFFFFF"/>
                </a:solidFill>
              </a:rPr>
              <a:t> </a:t>
            </a:r>
            <a:r>
              <a:rPr lang="en-US" sz="6000" dirty="0" err="1">
                <a:solidFill>
                  <a:srgbClr val="FFFFFF"/>
                </a:solidFill>
              </a:rPr>
              <a:t>vous</a:t>
            </a:r>
            <a:r>
              <a:rPr lang="en-US" sz="6000" dirty="0">
                <a:solidFill>
                  <a:srgbClr val="FFFFFF"/>
                </a:solidFill>
              </a:rPr>
              <a:t> </a:t>
            </a:r>
            <a:r>
              <a:rPr lang="en-US" sz="6000" dirty="0" err="1">
                <a:solidFill>
                  <a:srgbClr val="FFFFFF"/>
                </a:solidFill>
              </a:rPr>
              <a:t>maintenant</a:t>
            </a:r>
            <a:r>
              <a:rPr lang="en-US" sz="6000" dirty="0">
                <a:solidFill>
                  <a:srgbClr val="FFFFFF"/>
                </a:solidFill>
              </a:rPr>
              <a:t> !</a:t>
            </a:r>
          </a:p>
        </p:txBody>
      </p:sp>
    </p:spTree>
    <p:extLst>
      <p:ext uri="{BB962C8B-B14F-4D97-AF65-F5344CB8AC3E}">
        <p14:creationId xmlns:p14="http://schemas.microsoft.com/office/powerpoint/2010/main" val="2334995940"/>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phère de filet et boutons">
            <a:extLst>
              <a:ext uri="{FF2B5EF4-FFF2-40B4-BE49-F238E27FC236}">
                <a16:creationId xmlns:a16="http://schemas.microsoft.com/office/drawing/2014/main" id="{4C5862DF-C24D-40C4-A30D-8E59F3DA3B0B}"/>
              </a:ext>
            </a:extLst>
          </p:cNvPr>
          <p:cNvPicPr>
            <a:picLocks noChangeAspect="1"/>
          </p:cNvPicPr>
          <p:nvPr/>
        </p:nvPicPr>
        <p:blipFill rotWithShape="1">
          <a:blip r:embed="rId3">
            <a:alphaModFix amt="35000"/>
          </a:blip>
          <a:srcRect t="2677" b="22323"/>
          <a:stretch/>
        </p:blipFill>
        <p:spPr>
          <a:xfrm>
            <a:off x="20" y="1"/>
            <a:ext cx="12191980" cy="6857999"/>
          </a:xfrm>
          <a:prstGeom prst="rect">
            <a:avLst/>
          </a:prstGeom>
        </p:spPr>
      </p:pic>
      <p:sp>
        <p:nvSpPr>
          <p:cNvPr id="2" name="Titre 1">
            <a:extLst>
              <a:ext uri="{FF2B5EF4-FFF2-40B4-BE49-F238E27FC236}">
                <a16:creationId xmlns:a16="http://schemas.microsoft.com/office/drawing/2014/main" id="{10A76BD6-741E-4E42-AA1A-93E74E6690CB}"/>
              </a:ext>
            </a:extLst>
          </p:cNvPr>
          <p:cNvSpPr>
            <a:spLocks noGrp="1"/>
          </p:cNvSpPr>
          <p:nvPr>
            <p:ph type="title"/>
          </p:nvPr>
        </p:nvSpPr>
        <p:spPr>
          <a:xfrm>
            <a:off x="838201" y="1065862"/>
            <a:ext cx="3313164" cy="4726276"/>
          </a:xfrm>
        </p:spPr>
        <p:txBody>
          <a:bodyPr>
            <a:normAutofit/>
          </a:bodyPr>
          <a:lstStyle/>
          <a:p>
            <a:pPr algn="r"/>
            <a:r>
              <a:rPr lang="fr-FR" sz="4000">
                <a:solidFill>
                  <a:srgbClr val="FFFFFF"/>
                </a:solidFill>
              </a:rPr>
              <a:t>L’image</a:t>
            </a:r>
          </a:p>
        </p:txBody>
      </p:sp>
      <p:cxnSp>
        <p:nvCxnSpPr>
          <p:cNvPr id="11"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EBAF5134-A6BE-964C-BFDF-3012A026DE06}"/>
              </a:ext>
            </a:extLst>
          </p:cNvPr>
          <p:cNvSpPr>
            <a:spLocks noGrp="1"/>
          </p:cNvSpPr>
          <p:nvPr>
            <p:ph idx="1"/>
          </p:nvPr>
        </p:nvSpPr>
        <p:spPr>
          <a:xfrm>
            <a:off x="5155379" y="1065862"/>
            <a:ext cx="5744685" cy="4726276"/>
          </a:xfrm>
        </p:spPr>
        <p:txBody>
          <a:bodyPr anchor="ctr">
            <a:normAutofit/>
          </a:bodyPr>
          <a:lstStyle/>
          <a:p>
            <a:r>
              <a:rPr lang="fr-FR" sz="2000">
                <a:solidFill>
                  <a:srgbClr val="FFFFFF"/>
                </a:solidFill>
              </a:rPr>
              <a:t>Elle est présente partout </a:t>
            </a:r>
          </a:p>
          <a:p>
            <a:pPr lvl="1"/>
            <a:r>
              <a:rPr lang="fr-FR" sz="2000">
                <a:solidFill>
                  <a:srgbClr val="FFFFFF"/>
                </a:solidFill>
              </a:rPr>
              <a:t>Illustration</a:t>
            </a:r>
          </a:p>
          <a:p>
            <a:pPr lvl="1"/>
            <a:r>
              <a:rPr lang="fr-FR" sz="2000">
                <a:solidFill>
                  <a:srgbClr val="FFFFFF"/>
                </a:solidFill>
              </a:rPr>
              <a:t>Presse</a:t>
            </a:r>
          </a:p>
          <a:p>
            <a:pPr lvl="1"/>
            <a:r>
              <a:rPr lang="fr-FR" sz="2000">
                <a:solidFill>
                  <a:srgbClr val="FFFFFF"/>
                </a:solidFill>
              </a:rPr>
              <a:t>Publicité / communication</a:t>
            </a:r>
          </a:p>
          <a:p>
            <a:pPr lvl="1"/>
            <a:r>
              <a:rPr lang="fr-FR" sz="2000">
                <a:solidFill>
                  <a:srgbClr val="FFFFFF"/>
                </a:solidFill>
              </a:rPr>
              <a:t>TV</a:t>
            </a:r>
          </a:p>
          <a:p>
            <a:pPr lvl="1"/>
            <a:r>
              <a:rPr lang="fr-FR" sz="2000">
                <a:solidFill>
                  <a:srgbClr val="FFFFFF"/>
                </a:solidFill>
              </a:rPr>
              <a:t>Radio en streaming vidéo sur internet</a:t>
            </a:r>
          </a:p>
          <a:p>
            <a:pPr lvl="1"/>
            <a:r>
              <a:rPr lang="fr-FR" sz="2000">
                <a:solidFill>
                  <a:srgbClr val="FFFFFF"/>
                </a:solidFill>
              </a:rPr>
              <a:t>Écrans (smartphones, ordinateurs, tablettes)</a:t>
            </a:r>
          </a:p>
          <a:p>
            <a:pPr lvl="1"/>
            <a:endParaRPr lang="fr-FR" sz="2000">
              <a:solidFill>
                <a:srgbClr val="FFFFFF"/>
              </a:solidFill>
            </a:endParaRPr>
          </a:p>
        </p:txBody>
      </p:sp>
    </p:spTree>
    <p:extLst>
      <p:ext uri="{BB962C8B-B14F-4D97-AF65-F5344CB8AC3E}">
        <p14:creationId xmlns:p14="http://schemas.microsoft.com/office/powerpoint/2010/main" val="1218243254"/>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4E0A5C5C-2A95-428E-9F6A-0D29EBD57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395" y="1040837"/>
            <a:ext cx="4754948" cy="4754948"/>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056F38F-7C4E-461D-8709-7D0024AE1F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411" y="1029607"/>
            <a:ext cx="4754948" cy="4754948"/>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7278469-3C3C-49CE-AEEE-E176A4900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60" y="934855"/>
            <a:ext cx="4754948" cy="4754948"/>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0A76BD6-741E-4E42-AA1A-93E74E6690CB}"/>
              </a:ext>
            </a:extLst>
          </p:cNvPr>
          <p:cNvSpPr>
            <a:spLocks noGrp="1"/>
          </p:cNvSpPr>
          <p:nvPr>
            <p:ph type="title"/>
          </p:nvPr>
        </p:nvSpPr>
        <p:spPr>
          <a:xfrm>
            <a:off x="1102368" y="1877492"/>
            <a:ext cx="4030132" cy="3215373"/>
          </a:xfrm>
        </p:spPr>
        <p:txBody>
          <a:bodyPr>
            <a:normAutofit/>
          </a:bodyPr>
          <a:lstStyle/>
          <a:p>
            <a:pPr algn="ctr"/>
            <a:r>
              <a:rPr lang="fr-FR">
                <a:solidFill>
                  <a:schemeClr val="bg1"/>
                </a:solidFill>
              </a:rPr>
              <a:t>L’image photographique</a:t>
            </a:r>
          </a:p>
        </p:txBody>
      </p:sp>
      <p:grpSp>
        <p:nvGrpSpPr>
          <p:cNvPr id="16" name="Group 15">
            <a:extLst>
              <a:ext uri="{FF2B5EF4-FFF2-40B4-BE49-F238E27FC236}">
                <a16:creationId xmlns:a16="http://schemas.microsoft.com/office/drawing/2014/main" id="{93DC754C-7E09-422D-A8BB-AF632E90DF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17" name="Freeform: Shape 16">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20" name="Graphic 212">
            <a:extLst>
              <a:ext uri="{FF2B5EF4-FFF2-40B4-BE49-F238E27FC236}">
                <a16:creationId xmlns:a16="http://schemas.microsoft.com/office/drawing/2014/main" id="{4C6598AB-1C17-4D54-951C-A082D94AC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2" name="Graphic 212">
            <a:extLst>
              <a:ext uri="{FF2B5EF4-FFF2-40B4-BE49-F238E27FC236}">
                <a16:creationId xmlns:a16="http://schemas.microsoft.com/office/drawing/2014/main" id="{C83B66D7-137D-4AC1-B172-53D60F08BE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4" name="Oval 23">
            <a:extLst>
              <a:ext uri="{FF2B5EF4-FFF2-40B4-BE49-F238E27FC236}">
                <a16:creationId xmlns:a16="http://schemas.microsoft.com/office/drawing/2014/main" id="{F6B92503-6984-4D15-8B98-8718709B7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a:extLst>
              <a:ext uri="{FF2B5EF4-FFF2-40B4-BE49-F238E27FC236}">
                <a16:creationId xmlns:a16="http://schemas.microsoft.com/office/drawing/2014/main" id="{08DDF938-524E-4C18-A47D-C006278323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Espace réservé du contenu 2">
            <a:extLst>
              <a:ext uri="{FF2B5EF4-FFF2-40B4-BE49-F238E27FC236}">
                <a16:creationId xmlns:a16="http://schemas.microsoft.com/office/drawing/2014/main" id="{EBAF5134-A6BE-964C-BFDF-3012A026DE06}"/>
              </a:ext>
            </a:extLst>
          </p:cNvPr>
          <p:cNvSpPr>
            <a:spLocks noGrp="1"/>
          </p:cNvSpPr>
          <p:nvPr>
            <p:ph idx="1"/>
          </p:nvPr>
        </p:nvSpPr>
        <p:spPr>
          <a:xfrm>
            <a:off x="6234868" y="1130846"/>
            <a:ext cx="5217173" cy="4351338"/>
          </a:xfrm>
        </p:spPr>
        <p:txBody>
          <a:bodyPr anchor="ctr">
            <a:normAutofit/>
          </a:bodyPr>
          <a:lstStyle/>
          <a:p>
            <a:r>
              <a:rPr lang="fr-FR" sz="1400" dirty="0">
                <a:solidFill>
                  <a:schemeClr val="bg1"/>
                </a:solidFill>
              </a:rPr>
              <a:t>Elle représente la réalité</a:t>
            </a:r>
          </a:p>
          <a:p>
            <a:r>
              <a:rPr lang="fr-FR" sz="1400" dirty="0">
                <a:solidFill>
                  <a:schemeClr val="bg1"/>
                </a:solidFill>
              </a:rPr>
              <a:t>Elle donne à voir ce qui est photographié</a:t>
            </a:r>
          </a:p>
          <a:p>
            <a:r>
              <a:rPr lang="fr-FR" sz="1400" dirty="0">
                <a:solidFill>
                  <a:schemeClr val="bg1"/>
                </a:solidFill>
              </a:rPr>
              <a:t>Elle prolonge et accompagne l’imagination</a:t>
            </a:r>
          </a:p>
          <a:p>
            <a:r>
              <a:rPr lang="fr-FR" sz="1400" dirty="0">
                <a:solidFill>
                  <a:schemeClr val="bg1"/>
                </a:solidFill>
              </a:rPr>
              <a:t>Elle peut faire rêver</a:t>
            </a:r>
          </a:p>
          <a:p>
            <a:endParaRPr lang="fr-FR" sz="1400" dirty="0">
              <a:solidFill>
                <a:schemeClr val="bg1"/>
              </a:solidFill>
            </a:endParaRPr>
          </a:p>
          <a:p>
            <a:r>
              <a:rPr lang="fr-FR" sz="1400" dirty="0">
                <a:solidFill>
                  <a:schemeClr val="bg1"/>
                </a:solidFill>
              </a:rPr>
              <a:t>80 % des informations que l’on reçoit passent par la vue</a:t>
            </a:r>
          </a:p>
          <a:p>
            <a:r>
              <a:rPr lang="fr-FR" sz="1400" dirty="0">
                <a:solidFill>
                  <a:schemeClr val="bg1"/>
                </a:solidFill>
              </a:rPr>
              <a:t>la vue est une anticipation ou un complément des autres sens</a:t>
            </a:r>
          </a:p>
          <a:p>
            <a:endParaRPr lang="fr-FR" sz="1400" dirty="0">
              <a:solidFill>
                <a:schemeClr val="bg1"/>
              </a:solidFill>
            </a:endParaRPr>
          </a:p>
          <a:p>
            <a:pPr lvl="1"/>
            <a:endParaRPr lang="fr-FR" sz="1400" dirty="0">
              <a:solidFill>
                <a:schemeClr val="bg1"/>
              </a:solidFill>
            </a:endParaRPr>
          </a:p>
        </p:txBody>
      </p:sp>
      <p:grpSp>
        <p:nvGrpSpPr>
          <p:cNvPr id="28" name="Graphic 185">
            <a:extLst>
              <a:ext uri="{FF2B5EF4-FFF2-40B4-BE49-F238E27FC236}">
                <a16:creationId xmlns:a16="http://schemas.microsoft.com/office/drawing/2014/main" id="{3773FAF5-C452-4455-9411-D6AF5EBD4C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812239" y="6139464"/>
            <a:ext cx="1054466" cy="469689"/>
            <a:chOff x="9841624" y="4115729"/>
            <a:chExt cx="602169" cy="268223"/>
          </a:xfrm>
          <a:solidFill>
            <a:schemeClr val="bg1"/>
          </a:solidFill>
        </p:grpSpPr>
        <p:sp>
          <p:nvSpPr>
            <p:cNvPr id="29" name="Freeform: Shape 28">
              <a:extLst>
                <a:ext uri="{FF2B5EF4-FFF2-40B4-BE49-F238E27FC236}">
                  <a16:creationId xmlns:a16="http://schemas.microsoft.com/office/drawing/2014/main" id="{1ECA0D96-F63C-4F7B-BE16-0F3FE76D7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4F83A81-0546-400A-918A-90C9C48B8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9741F692-A5B6-4215-86D9-B1FD4FF2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CC0876CB-9C60-4580-8FED-CD64EC7664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A879B3B7-48DB-4D3A-BB33-02766EAD3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335224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FCE2892C-F18C-514B-ABA7-A09E453C6DC1}"/>
              </a:ext>
            </a:extLst>
          </p:cNvPr>
          <p:cNvSpPr>
            <a:spLocks noGrp="1"/>
          </p:cNvSpPr>
          <p:nvPr>
            <p:ph type="title"/>
          </p:nvPr>
        </p:nvSpPr>
        <p:spPr>
          <a:xfrm>
            <a:off x="640079" y="2053641"/>
            <a:ext cx="3669161" cy="2760098"/>
          </a:xfrm>
        </p:spPr>
        <p:txBody>
          <a:bodyPr>
            <a:normAutofit/>
          </a:bodyPr>
          <a:lstStyle/>
          <a:p>
            <a:r>
              <a:rPr lang="fr-FR">
                <a:solidFill>
                  <a:srgbClr val="FFFFFF"/>
                </a:solidFill>
              </a:rPr>
              <a:t>La photo dans l’activité touristique</a:t>
            </a:r>
          </a:p>
        </p:txBody>
      </p:sp>
      <p:sp>
        <p:nvSpPr>
          <p:cNvPr id="3" name="Espace réservé du contenu 2">
            <a:extLst>
              <a:ext uri="{FF2B5EF4-FFF2-40B4-BE49-F238E27FC236}">
                <a16:creationId xmlns:a16="http://schemas.microsoft.com/office/drawing/2014/main" id="{6A795AFE-E290-404F-A733-3BFE034D8C7D}"/>
              </a:ext>
            </a:extLst>
          </p:cNvPr>
          <p:cNvSpPr>
            <a:spLocks noGrp="1"/>
          </p:cNvSpPr>
          <p:nvPr>
            <p:ph idx="1"/>
          </p:nvPr>
        </p:nvSpPr>
        <p:spPr>
          <a:xfrm>
            <a:off x="6090574" y="801866"/>
            <a:ext cx="5306084" cy="5230634"/>
          </a:xfrm>
        </p:spPr>
        <p:txBody>
          <a:bodyPr anchor="ctr">
            <a:normAutofit/>
          </a:bodyPr>
          <a:lstStyle/>
          <a:p>
            <a:r>
              <a:rPr lang="fr-FR" sz="2400" dirty="0">
                <a:solidFill>
                  <a:srgbClr val="000000"/>
                </a:solidFill>
              </a:rPr>
              <a:t>Paysages </a:t>
            </a:r>
          </a:p>
          <a:p>
            <a:r>
              <a:rPr lang="fr-FR" sz="2400" dirty="0">
                <a:solidFill>
                  <a:srgbClr val="000000"/>
                </a:solidFill>
              </a:rPr>
              <a:t>Prestations (guides, VTT, </a:t>
            </a:r>
            <a:r>
              <a:rPr lang="fr-FR" sz="2400" dirty="0" err="1">
                <a:solidFill>
                  <a:srgbClr val="000000"/>
                </a:solidFill>
              </a:rPr>
              <a:t>rando</a:t>
            </a:r>
            <a:r>
              <a:rPr lang="fr-FR" sz="2400" dirty="0">
                <a:solidFill>
                  <a:srgbClr val="000000"/>
                </a:solidFill>
              </a:rPr>
              <a:t>, cheval)</a:t>
            </a:r>
          </a:p>
          <a:p>
            <a:r>
              <a:rPr lang="fr-FR" sz="2400" dirty="0">
                <a:solidFill>
                  <a:srgbClr val="000000"/>
                </a:solidFill>
              </a:rPr>
              <a:t>Activités (musées, villes, lieux divers)</a:t>
            </a:r>
          </a:p>
          <a:p>
            <a:r>
              <a:rPr lang="fr-FR" sz="2400" dirty="0">
                <a:solidFill>
                  <a:srgbClr val="000000"/>
                </a:solidFill>
              </a:rPr>
              <a:t>Hébergement et restauration</a:t>
            </a:r>
          </a:p>
          <a:p>
            <a:pPr marL="0" indent="0">
              <a:buNone/>
            </a:pPr>
            <a:endParaRPr lang="fr-FR" sz="2400" dirty="0">
              <a:solidFill>
                <a:srgbClr val="000000"/>
              </a:solidFill>
            </a:endParaRPr>
          </a:p>
          <a:p>
            <a:r>
              <a:rPr lang="fr-FR" sz="2400" dirty="0">
                <a:solidFill>
                  <a:srgbClr val="000000"/>
                </a:solidFill>
              </a:rPr>
              <a:t>la photographie est le premier contact entre votre activité et votre client</a:t>
            </a:r>
          </a:p>
          <a:p>
            <a:r>
              <a:rPr lang="fr-FR" sz="2400" dirty="0">
                <a:solidFill>
                  <a:srgbClr val="000000"/>
                </a:solidFill>
              </a:rPr>
              <a:t>des photos pro suggèrent un tarif moyen &gt; 30 %</a:t>
            </a:r>
          </a:p>
          <a:p>
            <a:r>
              <a:rPr lang="fr-FR" sz="2400" dirty="0">
                <a:solidFill>
                  <a:srgbClr val="000000"/>
                </a:solidFill>
              </a:rPr>
              <a:t>des photos soignées sont synonyme de qualité </a:t>
            </a:r>
          </a:p>
          <a:p>
            <a:pPr marL="0" indent="0">
              <a:buNone/>
            </a:pPr>
            <a:endParaRPr lang="fr-FR" sz="2400" dirty="0">
              <a:solidFill>
                <a:srgbClr val="000000"/>
              </a:solidFill>
            </a:endParaRPr>
          </a:p>
        </p:txBody>
      </p:sp>
    </p:spTree>
    <p:extLst>
      <p:ext uri="{BB962C8B-B14F-4D97-AF65-F5344CB8AC3E}">
        <p14:creationId xmlns:p14="http://schemas.microsoft.com/office/powerpoint/2010/main" val="1093841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B6C291-6CAF-46DF-ACFF-AADF0FD03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63C11A00-A2A3-417C-B33D-DC753ED7C3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l="3964" t="3964" r="3964" b="3964"/>
          <a:stretch>
            <a:fillRect/>
          </a:stretch>
        </p:blipFill>
        <p:spPr>
          <a:xfrm>
            <a:off x="0" y="1"/>
            <a:ext cx="12192000" cy="6857998"/>
          </a:xfrm>
          <a:custGeom>
            <a:avLst/>
            <a:gdLst>
              <a:gd name="connsiteX0" fmla="*/ 0 w 12192000"/>
              <a:gd name="connsiteY0" fmla="*/ 0 h 6857998"/>
              <a:gd name="connsiteX1" fmla="*/ 12192000 w 12192000"/>
              <a:gd name="connsiteY1" fmla="*/ 0 h 6857998"/>
              <a:gd name="connsiteX2" fmla="*/ 12192000 w 12192000"/>
              <a:gd name="connsiteY2" fmla="*/ 6857998 h 6857998"/>
              <a:gd name="connsiteX3" fmla="*/ 0 w 12192000"/>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92000" h="6857998">
                <a:moveTo>
                  <a:pt x="0" y="0"/>
                </a:moveTo>
                <a:lnTo>
                  <a:pt x="12192000" y="0"/>
                </a:lnTo>
                <a:lnTo>
                  <a:pt x="12192000" y="6857998"/>
                </a:lnTo>
                <a:lnTo>
                  <a:pt x="0" y="6857998"/>
                </a:lnTo>
                <a:close/>
              </a:path>
            </a:pathLst>
          </a:custGeom>
        </p:spPr>
      </p:pic>
      <p:sp>
        <p:nvSpPr>
          <p:cNvPr id="2" name="Titre 1">
            <a:extLst>
              <a:ext uri="{FF2B5EF4-FFF2-40B4-BE49-F238E27FC236}">
                <a16:creationId xmlns:a16="http://schemas.microsoft.com/office/drawing/2014/main" id="{6246E508-8D50-AF49-BF7C-146679104A2C}"/>
              </a:ext>
            </a:extLst>
          </p:cNvPr>
          <p:cNvSpPr>
            <a:spLocks noGrp="1"/>
          </p:cNvSpPr>
          <p:nvPr>
            <p:ph type="title"/>
          </p:nvPr>
        </p:nvSpPr>
        <p:spPr>
          <a:xfrm>
            <a:off x="2618437" y="991262"/>
            <a:ext cx="6955124" cy="1066802"/>
          </a:xfrm>
        </p:spPr>
        <p:txBody>
          <a:bodyPr>
            <a:normAutofit/>
          </a:bodyPr>
          <a:lstStyle/>
          <a:p>
            <a:pPr algn="ctr"/>
            <a:r>
              <a:rPr lang="fr-FR" sz="4000">
                <a:solidFill>
                  <a:srgbClr val="FFFFFF"/>
                </a:solidFill>
              </a:rPr>
              <a:t>Le cadre légal</a:t>
            </a:r>
          </a:p>
        </p:txBody>
      </p:sp>
      <p:sp>
        <p:nvSpPr>
          <p:cNvPr id="3" name="Espace réservé du contenu 2">
            <a:extLst>
              <a:ext uri="{FF2B5EF4-FFF2-40B4-BE49-F238E27FC236}">
                <a16:creationId xmlns:a16="http://schemas.microsoft.com/office/drawing/2014/main" id="{B4D9928C-45CE-7C4C-8C7E-BB5603F0C32C}"/>
              </a:ext>
            </a:extLst>
          </p:cNvPr>
          <p:cNvSpPr>
            <a:spLocks noGrp="1"/>
          </p:cNvSpPr>
          <p:nvPr>
            <p:ph idx="1"/>
          </p:nvPr>
        </p:nvSpPr>
        <p:spPr>
          <a:xfrm>
            <a:off x="2618437" y="2371725"/>
            <a:ext cx="6955124" cy="4008449"/>
          </a:xfrm>
        </p:spPr>
        <p:txBody>
          <a:bodyPr anchor="t">
            <a:normAutofit/>
          </a:bodyPr>
          <a:lstStyle/>
          <a:p>
            <a:pPr marL="0" indent="0" algn="ctr">
              <a:buNone/>
            </a:pPr>
            <a:r>
              <a:rPr lang="fr-FR" sz="1500" dirty="0">
                <a:solidFill>
                  <a:srgbClr val="FFFFFF"/>
                </a:solidFill>
              </a:rPr>
              <a:t>Propriété intellectuelle et droit d’auteur </a:t>
            </a:r>
          </a:p>
          <a:p>
            <a:pPr marL="0" indent="0" algn="ctr">
              <a:buNone/>
            </a:pPr>
            <a:endParaRPr lang="fr-FR" sz="1500" dirty="0">
              <a:solidFill>
                <a:srgbClr val="FFFFFF"/>
              </a:solidFill>
            </a:endParaRPr>
          </a:p>
          <a:p>
            <a:pPr lvl="1"/>
            <a:r>
              <a:rPr lang="fr-FR" sz="1500" dirty="0">
                <a:solidFill>
                  <a:srgbClr val="FFFFFF"/>
                </a:solidFill>
              </a:rPr>
              <a:t>le Code de la Propriété Intellectuelle</a:t>
            </a:r>
          </a:p>
          <a:p>
            <a:pPr lvl="1"/>
            <a:r>
              <a:rPr lang="fr-FR" sz="1500" dirty="0">
                <a:solidFill>
                  <a:srgbClr val="FFFFFF"/>
                </a:solidFill>
              </a:rPr>
              <a:t>une photographie a TOUJOURS un </a:t>
            </a:r>
            <a:r>
              <a:rPr lang="fr-FR" sz="1500" u="sng" dirty="0">
                <a:solidFill>
                  <a:srgbClr val="FFFFFF"/>
                </a:solidFill>
              </a:rPr>
              <a:t>auteur</a:t>
            </a:r>
          </a:p>
          <a:p>
            <a:pPr lvl="1"/>
            <a:r>
              <a:rPr lang="fr-FR" sz="1500" dirty="0">
                <a:solidFill>
                  <a:srgbClr val="FFFFFF"/>
                </a:solidFill>
              </a:rPr>
              <a:t>le droit matrimonial peut être cédé mais PAS le droit moral</a:t>
            </a:r>
          </a:p>
          <a:p>
            <a:pPr lvl="1"/>
            <a:r>
              <a:rPr lang="fr-FR" sz="1500" dirty="0">
                <a:solidFill>
                  <a:srgbClr val="FFFFFF"/>
                </a:solidFill>
              </a:rPr>
              <a:t>une cession de droits n’est jamais faite pour l’éternité</a:t>
            </a:r>
          </a:p>
          <a:p>
            <a:pPr lvl="1"/>
            <a:r>
              <a:rPr lang="fr-FR" sz="1500" dirty="0">
                <a:solidFill>
                  <a:srgbClr val="FFFFFF"/>
                </a:solidFill>
              </a:rPr>
              <a:t>une photo « libre de droit » n’existe pas dans la législation française (c’est une mauvaise traduction de l’anglais « </a:t>
            </a:r>
            <a:r>
              <a:rPr lang="fr-FR" sz="1500" dirty="0" err="1">
                <a:solidFill>
                  <a:srgbClr val="FFFFFF"/>
                </a:solidFill>
              </a:rPr>
              <a:t>Royalty</a:t>
            </a:r>
            <a:r>
              <a:rPr lang="fr-FR" sz="1500" dirty="0">
                <a:solidFill>
                  <a:srgbClr val="FFFFFF"/>
                </a:solidFill>
              </a:rPr>
              <a:t> free » et un « </a:t>
            </a:r>
            <a:r>
              <a:rPr lang="fr-FR" sz="1500" dirty="0" err="1">
                <a:solidFill>
                  <a:srgbClr val="FFFFFF"/>
                </a:solidFill>
              </a:rPr>
              <a:t>Royalty</a:t>
            </a:r>
            <a:r>
              <a:rPr lang="fr-FR" sz="1500" dirty="0">
                <a:solidFill>
                  <a:srgbClr val="FFFFFF"/>
                </a:solidFill>
              </a:rPr>
              <a:t> » n’est pas l’intégralité des droits)</a:t>
            </a:r>
          </a:p>
          <a:p>
            <a:pPr marL="457200" lvl="1" indent="0">
              <a:buNone/>
            </a:pPr>
            <a:endParaRPr lang="fr-FR" sz="1500" dirty="0">
              <a:solidFill>
                <a:srgbClr val="FFFFFF"/>
              </a:solidFill>
            </a:endParaRPr>
          </a:p>
          <a:p>
            <a:pPr marL="457200" lvl="1" indent="0">
              <a:buNone/>
            </a:pPr>
            <a:endParaRPr lang="fr-FR" sz="1500" dirty="0">
              <a:solidFill>
                <a:srgbClr val="FFFFFF"/>
              </a:solidFill>
            </a:endParaRPr>
          </a:p>
          <a:p>
            <a:pPr marL="457200" lvl="1" indent="0" algn="ctr">
              <a:buNone/>
            </a:pPr>
            <a:r>
              <a:rPr lang="fr-FR" sz="2000" dirty="0">
                <a:solidFill>
                  <a:srgbClr val="FFFFFF"/>
                </a:solidFill>
              </a:rPr>
              <a:t>-&gt; On ne peut pas faire n’importe quoi avec une photographie dont on n’est pas l’auteur</a:t>
            </a:r>
          </a:p>
        </p:txBody>
      </p:sp>
    </p:spTree>
    <p:extLst>
      <p:ext uri="{BB962C8B-B14F-4D97-AF65-F5344CB8AC3E}">
        <p14:creationId xmlns:p14="http://schemas.microsoft.com/office/powerpoint/2010/main" val="3057848642"/>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246E508-8D50-AF49-BF7C-146679104A2C}"/>
              </a:ext>
            </a:extLst>
          </p:cNvPr>
          <p:cNvSpPr>
            <a:spLocks noGrp="1"/>
          </p:cNvSpPr>
          <p:nvPr>
            <p:ph type="title"/>
          </p:nvPr>
        </p:nvSpPr>
        <p:spPr>
          <a:xfrm>
            <a:off x="640079" y="2053641"/>
            <a:ext cx="3669161" cy="2760098"/>
          </a:xfrm>
        </p:spPr>
        <p:txBody>
          <a:bodyPr>
            <a:normAutofit/>
          </a:bodyPr>
          <a:lstStyle/>
          <a:p>
            <a:r>
              <a:rPr lang="fr-FR">
                <a:solidFill>
                  <a:srgbClr val="FFFFFF"/>
                </a:solidFill>
              </a:rPr>
              <a:t>Le cadre légal</a:t>
            </a:r>
          </a:p>
        </p:txBody>
      </p:sp>
      <p:sp>
        <p:nvSpPr>
          <p:cNvPr id="3" name="Espace réservé du contenu 2">
            <a:extLst>
              <a:ext uri="{FF2B5EF4-FFF2-40B4-BE49-F238E27FC236}">
                <a16:creationId xmlns:a16="http://schemas.microsoft.com/office/drawing/2014/main" id="{B4D9928C-45CE-7C4C-8C7E-BB5603F0C32C}"/>
              </a:ext>
            </a:extLst>
          </p:cNvPr>
          <p:cNvSpPr>
            <a:spLocks noGrp="1"/>
          </p:cNvSpPr>
          <p:nvPr>
            <p:ph idx="1"/>
          </p:nvPr>
        </p:nvSpPr>
        <p:spPr>
          <a:xfrm>
            <a:off x="5716221" y="691401"/>
            <a:ext cx="5962323" cy="5230634"/>
          </a:xfrm>
        </p:spPr>
        <p:txBody>
          <a:bodyPr anchor="ctr">
            <a:normAutofit/>
          </a:bodyPr>
          <a:lstStyle/>
          <a:p>
            <a:pPr marL="0" indent="0" algn="ctr">
              <a:buNone/>
            </a:pPr>
            <a:r>
              <a:rPr lang="fr-FR" dirty="0">
                <a:solidFill>
                  <a:srgbClr val="000000"/>
                </a:solidFill>
              </a:rPr>
              <a:t>Le droit à l’image</a:t>
            </a:r>
          </a:p>
          <a:p>
            <a:pPr marL="0" indent="0" algn="ctr">
              <a:buNone/>
            </a:pPr>
            <a:endParaRPr lang="fr-FR" dirty="0">
              <a:solidFill>
                <a:srgbClr val="000000"/>
              </a:solidFill>
            </a:endParaRPr>
          </a:p>
          <a:p>
            <a:pPr marL="457200" lvl="1" indent="0" algn="ctr">
              <a:buNone/>
            </a:pPr>
            <a:r>
              <a:rPr lang="fr-FR" sz="2000" dirty="0">
                <a:solidFill>
                  <a:srgbClr val="000000"/>
                </a:solidFill>
              </a:rPr>
              <a:t>Il s’agit du droit </a:t>
            </a:r>
            <a:r>
              <a:rPr lang="fr-FR" sz="2000" u="sng" dirty="0">
                <a:solidFill>
                  <a:srgbClr val="000000"/>
                </a:solidFill>
              </a:rPr>
              <a:t>des personnes et des biens</a:t>
            </a:r>
            <a:r>
              <a:rPr lang="fr-FR" sz="2000" dirty="0">
                <a:solidFill>
                  <a:srgbClr val="000000"/>
                </a:solidFill>
              </a:rPr>
              <a:t> représentés sur les photos </a:t>
            </a:r>
          </a:p>
          <a:p>
            <a:pPr marL="457200" lvl="1" indent="0">
              <a:buNone/>
            </a:pPr>
            <a:endParaRPr lang="fr-FR" dirty="0">
              <a:solidFill>
                <a:srgbClr val="000000"/>
              </a:solidFill>
            </a:endParaRPr>
          </a:p>
          <a:p>
            <a:pPr lvl="2"/>
            <a:r>
              <a:rPr lang="fr-FR" dirty="0">
                <a:solidFill>
                  <a:srgbClr val="000000"/>
                </a:solidFill>
              </a:rPr>
              <a:t>Toujours avoir une autorisation écrite et limitée dans le temps pour les personnes et les biens </a:t>
            </a:r>
            <a:r>
              <a:rPr lang="fr-FR" sz="1600" dirty="0">
                <a:solidFill>
                  <a:srgbClr val="000000"/>
                </a:solidFill>
              </a:rPr>
              <a:t>(même avec la famille)</a:t>
            </a:r>
          </a:p>
          <a:p>
            <a:pPr lvl="2"/>
            <a:endParaRPr lang="fr-FR" dirty="0">
              <a:solidFill>
                <a:srgbClr val="000000"/>
              </a:solidFill>
            </a:endParaRPr>
          </a:p>
          <a:p>
            <a:pPr lvl="2"/>
            <a:r>
              <a:rPr lang="fr-FR" dirty="0">
                <a:solidFill>
                  <a:srgbClr val="000000"/>
                </a:solidFill>
              </a:rPr>
              <a:t>Attention avec les mineurs</a:t>
            </a:r>
          </a:p>
          <a:p>
            <a:pPr lvl="2"/>
            <a:endParaRPr lang="fr-FR" dirty="0">
              <a:solidFill>
                <a:srgbClr val="000000"/>
              </a:solidFill>
            </a:endParaRPr>
          </a:p>
          <a:p>
            <a:pPr lvl="2"/>
            <a:r>
              <a:rPr lang="fr-FR" dirty="0">
                <a:solidFill>
                  <a:srgbClr val="000000"/>
                </a:solidFill>
              </a:rPr>
              <a:t>On ne peut pas payer « un modèle » hors d’un cadre légal (agences de mannequins)</a:t>
            </a:r>
            <a:r>
              <a:rPr lang="fr-FR" sz="2400" dirty="0">
                <a:solidFill>
                  <a:srgbClr val="000000"/>
                </a:solidFill>
              </a:rPr>
              <a:t>	</a:t>
            </a:r>
          </a:p>
          <a:p>
            <a:pPr marL="914400" lvl="2" indent="0" algn="ctr">
              <a:buNone/>
            </a:pPr>
            <a:r>
              <a:rPr lang="fr-FR" sz="2400" dirty="0">
                <a:solidFill>
                  <a:srgbClr val="000000"/>
                </a:solidFill>
              </a:rPr>
              <a:t>	</a:t>
            </a:r>
          </a:p>
        </p:txBody>
      </p:sp>
    </p:spTree>
    <p:extLst>
      <p:ext uri="{BB962C8B-B14F-4D97-AF65-F5344CB8AC3E}">
        <p14:creationId xmlns:p14="http://schemas.microsoft.com/office/powerpoint/2010/main" val="2730771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246E508-8D50-AF49-BF7C-146679104A2C}"/>
              </a:ext>
            </a:extLst>
          </p:cNvPr>
          <p:cNvSpPr>
            <a:spLocks noGrp="1"/>
          </p:cNvSpPr>
          <p:nvPr>
            <p:ph type="title"/>
          </p:nvPr>
        </p:nvSpPr>
        <p:spPr>
          <a:xfrm>
            <a:off x="6513788" y="365125"/>
            <a:ext cx="4840010" cy="1807305"/>
          </a:xfrm>
        </p:spPr>
        <p:txBody>
          <a:bodyPr>
            <a:normAutofit/>
          </a:bodyPr>
          <a:lstStyle/>
          <a:p>
            <a:pPr algn="ctr"/>
            <a:r>
              <a:rPr lang="fr-FR" dirty="0"/>
              <a:t>Le cadre légal</a:t>
            </a:r>
          </a:p>
        </p:txBody>
      </p:sp>
      <p:pic>
        <p:nvPicPr>
          <p:cNvPr id="5" name="Image 4">
            <a:extLst>
              <a:ext uri="{FF2B5EF4-FFF2-40B4-BE49-F238E27FC236}">
                <a16:creationId xmlns:a16="http://schemas.microsoft.com/office/drawing/2014/main" id="{3F784C36-FBFA-4A41-A092-4BF8D7402659}"/>
              </a:ext>
            </a:extLst>
          </p:cNvPr>
          <p:cNvPicPr>
            <a:picLocks noChangeAspect="1"/>
          </p:cNvPicPr>
          <p:nvPr/>
        </p:nvPicPr>
        <p:blipFill rotWithShape="1">
          <a:blip r:embed="rId3"/>
          <a:srcRect l="5660" r="5151"/>
          <a:stretch/>
        </p:blipFill>
        <p:spPr>
          <a:xfrm>
            <a:off x="4679731" y="4255130"/>
            <a:ext cx="1583565" cy="1775523"/>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Espace réservé du contenu 2">
            <a:extLst>
              <a:ext uri="{FF2B5EF4-FFF2-40B4-BE49-F238E27FC236}">
                <a16:creationId xmlns:a16="http://schemas.microsoft.com/office/drawing/2014/main" id="{B4D9928C-45CE-7C4C-8C7E-BB5603F0C32C}"/>
              </a:ext>
            </a:extLst>
          </p:cNvPr>
          <p:cNvSpPr>
            <a:spLocks noGrp="1"/>
          </p:cNvSpPr>
          <p:nvPr>
            <p:ph idx="1"/>
          </p:nvPr>
        </p:nvSpPr>
        <p:spPr>
          <a:xfrm>
            <a:off x="6513788" y="2333297"/>
            <a:ext cx="4840010" cy="3843666"/>
          </a:xfrm>
        </p:spPr>
        <p:txBody>
          <a:bodyPr>
            <a:normAutofit/>
          </a:bodyPr>
          <a:lstStyle/>
          <a:p>
            <a:pPr marL="457200" lvl="1" indent="0">
              <a:buNone/>
            </a:pPr>
            <a:endParaRPr lang="fr-FR" sz="1400" dirty="0"/>
          </a:p>
          <a:p>
            <a:pPr marL="457200" lvl="1" indent="0">
              <a:buNone/>
            </a:pPr>
            <a:r>
              <a:rPr lang="fr-FR" sz="1400" dirty="0"/>
              <a:t>« Lorsque j’enrichis les données touristiques, notamment avec tous types de médias, je m’assure de disposer des droits permettant aux autres membres du réseau d’exploiter eux aussi ces données pour leurs propres usages dans les limites décrites dans la partie “usage des données”. Je suis également vigilant à renseigner les crédits photos et à renseigner les informations sur les dates limites d’exploitation de ces médias par des tiers. Je suis conscient que si ces informations ne sont pas “véridiques” ou si elles sont incomplètes je reste le seul responsable vis-à-vis des autres membres du réseau des préjudices qui pourraient en résulter.  »</a:t>
            </a:r>
          </a:p>
          <a:p>
            <a:pPr marL="0" indent="0">
              <a:buNone/>
            </a:pPr>
            <a:r>
              <a:rPr lang="fr-FR" sz="1400" dirty="0"/>
              <a:t>		</a:t>
            </a:r>
          </a:p>
        </p:txBody>
      </p:sp>
      <p:pic>
        <p:nvPicPr>
          <p:cNvPr id="7" name="Graphique 6">
            <a:extLst>
              <a:ext uri="{FF2B5EF4-FFF2-40B4-BE49-F238E27FC236}">
                <a16:creationId xmlns:a16="http://schemas.microsoft.com/office/drawing/2014/main" id="{0BDF57F5-6093-B247-A6D4-2C0079EAE3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1741" y="1024233"/>
            <a:ext cx="6263296" cy="2618128"/>
          </a:xfrm>
          <a:prstGeom prst="rect">
            <a:avLst/>
          </a:prstGeom>
        </p:spPr>
      </p:pic>
    </p:spTree>
    <p:extLst>
      <p:ext uri="{BB962C8B-B14F-4D97-AF65-F5344CB8AC3E}">
        <p14:creationId xmlns:p14="http://schemas.microsoft.com/office/powerpoint/2010/main" val="192633701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1132</TotalTime>
  <Words>1338</Words>
  <Application>Microsoft Macintosh PowerPoint</Application>
  <PresentationFormat>Grand écran</PresentationFormat>
  <Paragraphs>309</Paragraphs>
  <Slides>33</Slides>
  <Notes>30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33</vt:i4>
      </vt:variant>
    </vt:vector>
  </HeadingPairs>
  <TitlesOfParts>
    <vt:vector size="38" baseType="lpstr">
      <vt:lpstr>Arial</vt:lpstr>
      <vt:lpstr>Calibri</vt:lpstr>
      <vt:lpstr>Calibri Light</vt:lpstr>
      <vt:lpstr>Tw Cen MT</vt:lpstr>
      <vt:lpstr>Thème Office</vt:lpstr>
      <vt:lpstr>Formation photo</vt:lpstr>
      <vt:lpstr>Présentation</vt:lpstr>
      <vt:lpstr>Présentation</vt:lpstr>
      <vt:lpstr>L’image</vt:lpstr>
      <vt:lpstr>L’image photographique</vt:lpstr>
      <vt:lpstr>La photo dans l’activité touristique</vt:lpstr>
      <vt:lpstr>Le cadre légal</vt:lpstr>
      <vt:lpstr>Le cadre légal</vt:lpstr>
      <vt:lpstr>Le cadre légal</vt:lpstr>
      <vt:lpstr>Le cadre technique</vt:lpstr>
      <vt:lpstr>Le cadre technique</vt:lpstr>
      <vt:lpstr>Le cadre technique</vt:lpstr>
      <vt:lpstr>Le cadre technique</vt:lpstr>
      <vt:lpstr>Le cadre technique</vt:lpstr>
      <vt:lpstr>Le cadre technique</vt:lpstr>
      <vt:lpstr>Que peut-on faire avec ce qu’on a ?</vt:lpstr>
      <vt:lpstr>Les limites du matériel</vt:lpstr>
      <vt:lpstr>Que peut-on faire avec ce qu’on a ?</vt:lpstr>
      <vt:lpstr>L’oeil humain</vt:lpstr>
      <vt:lpstr>Le photographe</vt:lpstr>
      <vt:lpstr>Quelques grandes règles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C’est à vous maintenant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Formation photo</dc:title>
  <dc:creator>thomas delsol</dc:creator>
  <cp:lastModifiedBy>thomas delsol</cp:lastModifiedBy>
  <cp:revision>28</cp:revision>
  <dcterms:created xsi:type="dcterms:W3CDTF">2021-05-13T18:12:20Z</dcterms:created>
  <dcterms:modified xsi:type="dcterms:W3CDTF">2021-05-14T13:04:48Z</dcterms:modified>
</cp:coreProperties>
</file>